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1" r:id="rId3"/>
    <p:sldId id="257" r:id="rId4"/>
    <p:sldId id="266" r:id="rId5"/>
    <p:sldId id="258" r:id="rId6"/>
    <p:sldId id="264" r:id="rId7"/>
    <p:sldId id="263" r:id="rId8"/>
    <p:sldId id="262" r:id="rId9"/>
    <p:sldId id="259" r:id="rId10"/>
    <p:sldId id="265" r:id="rId11"/>
    <p:sldId id="26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971" autoAdjust="0"/>
  </p:normalViewPr>
  <p:slideViewPr>
    <p:cSldViewPr snapToGrid="0">
      <p:cViewPr varScale="1">
        <p:scale>
          <a:sx n="45" d="100"/>
          <a:sy n="45" d="100"/>
        </p:scale>
        <p:origin x="24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A59B7-0605-4ED4-9423-97BB8DCEC03D}" type="datetimeFigureOut">
              <a:rPr lang="en-ZA" smtClean="0"/>
              <a:t>2016/03/09</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A17EC1-89A9-47BC-98D1-D9226B4DCCE6}" type="slidenum">
              <a:rPr lang="en-ZA" smtClean="0"/>
              <a:t>‹#›</a:t>
            </a:fld>
            <a:endParaRPr lang="en-ZA"/>
          </a:p>
        </p:txBody>
      </p:sp>
    </p:spTree>
    <p:extLst>
      <p:ext uri="{BB962C8B-B14F-4D97-AF65-F5344CB8AC3E}">
        <p14:creationId xmlns:p14="http://schemas.microsoft.com/office/powerpoint/2010/main" val="2755944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http://www.afrobella.com/wp-content/uploads/2011/07/Khamit_Kinks_-bridal-1.jpg</a:t>
            </a:r>
            <a:endParaRPr lang="en-ZA" dirty="0"/>
          </a:p>
        </p:txBody>
      </p:sp>
      <p:sp>
        <p:nvSpPr>
          <p:cNvPr id="4" name="Slide Number Placeholder 3"/>
          <p:cNvSpPr>
            <a:spLocks noGrp="1"/>
          </p:cNvSpPr>
          <p:nvPr>
            <p:ph type="sldNum" sz="quarter" idx="10"/>
          </p:nvPr>
        </p:nvSpPr>
        <p:spPr/>
        <p:txBody>
          <a:bodyPr/>
          <a:lstStyle/>
          <a:p>
            <a:fld id="{94A17EC1-89A9-47BC-98D1-D9226B4DCCE6}" type="slidenum">
              <a:rPr lang="en-ZA" smtClean="0"/>
              <a:t>3</a:t>
            </a:fld>
            <a:endParaRPr lang="en-ZA"/>
          </a:p>
        </p:txBody>
      </p:sp>
    </p:spTree>
    <p:extLst>
      <p:ext uri="{BB962C8B-B14F-4D97-AF65-F5344CB8AC3E}">
        <p14:creationId xmlns:p14="http://schemas.microsoft.com/office/powerpoint/2010/main" val="3329743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http://g02.a.alicdn.com/kf/HTB1hc2wJVXXXXcPXpXXq6xXFXXX1/U7-18K-Stamp-18K-Real-Gold-Plated-African-Fashion-Jewelry-font-b-Women-b-font-font.jpg</a:t>
            </a:r>
            <a:endParaRPr lang="en-ZA" dirty="0"/>
          </a:p>
        </p:txBody>
      </p:sp>
      <p:sp>
        <p:nvSpPr>
          <p:cNvPr id="4" name="Slide Number Placeholder 3"/>
          <p:cNvSpPr>
            <a:spLocks noGrp="1"/>
          </p:cNvSpPr>
          <p:nvPr>
            <p:ph type="sldNum" sz="quarter" idx="10"/>
          </p:nvPr>
        </p:nvSpPr>
        <p:spPr/>
        <p:txBody>
          <a:bodyPr/>
          <a:lstStyle/>
          <a:p>
            <a:fld id="{94A17EC1-89A9-47BC-98D1-D9226B4DCCE6}" type="slidenum">
              <a:rPr lang="en-ZA" smtClean="0"/>
              <a:t>5</a:t>
            </a:fld>
            <a:endParaRPr lang="en-ZA"/>
          </a:p>
        </p:txBody>
      </p:sp>
    </p:spTree>
    <p:extLst>
      <p:ext uri="{BB962C8B-B14F-4D97-AF65-F5344CB8AC3E}">
        <p14:creationId xmlns:p14="http://schemas.microsoft.com/office/powerpoint/2010/main" val="1471220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smtClean="0">
                <a:solidFill>
                  <a:schemeClr val="tx1"/>
                </a:solidFill>
                <a:effectLst/>
                <a:latin typeface="+mn-lt"/>
                <a:ea typeface="+mn-ea"/>
                <a:cs typeface="+mn-cs"/>
              </a:rPr>
              <a:t>https://decolonialatlas.files.wordpress.com/2015/03/indigenousafricanreligions1.gif</a:t>
            </a:r>
          </a:p>
          <a:p>
            <a:endParaRPr lang="en-ZA" dirty="0"/>
          </a:p>
        </p:txBody>
      </p:sp>
      <p:sp>
        <p:nvSpPr>
          <p:cNvPr id="4" name="Slide Number Placeholder 3"/>
          <p:cNvSpPr>
            <a:spLocks noGrp="1"/>
          </p:cNvSpPr>
          <p:nvPr>
            <p:ph type="sldNum" sz="quarter" idx="10"/>
          </p:nvPr>
        </p:nvSpPr>
        <p:spPr/>
        <p:txBody>
          <a:bodyPr/>
          <a:lstStyle/>
          <a:p>
            <a:fld id="{94A17EC1-89A9-47BC-98D1-D9226B4DCCE6}" type="slidenum">
              <a:rPr lang="en-ZA" smtClean="0"/>
              <a:t>7</a:t>
            </a:fld>
            <a:endParaRPr lang="en-ZA"/>
          </a:p>
        </p:txBody>
      </p:sp>
    </p:spTree>
    <p:extLst>
      <p:ext uri="{BB962C8B-B14F-4D97-AF65-F5344CB8AC3E}">
        <p14:creationId xmlns:p14="http://schemas.microsoft.com/office/powerpoint/2010/main" val="2317979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http://www.socialtheology.com/images/shepherd.jpg</a:t>
            </a:r>
            <a:endParaRPr lang="en-ZA" dirty="0"/>
          </a:p>
        </p:txBody>
      </p:sp>
      <p:sp>
        <p:nvSpPr>
          <p:cNvPr id="4" name="Slide Number Placeholder 3"/>
          <p:cNvSpPr>
            <a:spLocks noGrp="1"/>
          </p:cNvSpPr>
          <p:nvPr>
            <p:ph type="sldNum" sz="quarter" idx="10"/>
          </p:nvPr>
        </p:nvSpPr>
        <p:spPr/>
        <p:txBody>
          <a:bodyPr/>
          <a:lstStyle/>
          <a:p>
            <a:fld id="{94A17EC1-89A9-47BC-98D1-D9226B4DCCE6}" type="slidenum">
              <a:rPr lang="en-ZA" smtClean="0"/>
              <a:t>9</a:t>
            </a:fld>
            <a:endParaRPr lang="en-ZA"/>
          </a:p>
        </p:txBody>
      </p:sp>
    </p:spTree>
    <p:extLst>
      <p:ext uri="{BB962C8B-B14F-4D97-AF65-F5344CB8AC3E}">
        <p14:creationId xmlns:p14="http://schemas.microsoft.com/office/powerpoint/2010/main" val="2659836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http://www.thisissierraleone.com/wp-content/uploads/2012/05/State-of-the-African-Youth.jpg</a:t>
            </a:r>
            <a:endParaRPr lang="en-ZA" dirty="0"/>
          </a:p>
        </p:txBody>
      </p:sp>
      <p:sp>
        <p:nvSpPr>
          <p:cNvPr id="4" name="Slide Number Placeholder 3"/>
          <p:cNvSpPr>
            <a:spLocks noGrp="1"/>
          </p:cNvSpPr>
          <p:nvPr>
            <p:ph type="sldNum" sz="quarter" idx="10"/>
          </p:nvPr>
        </p:nvSpPr>
        <p:spPr/>
        <p:txBody>
          <a:bodyPr/>
          <a:lstStyle/>
          <a:p>
            <a:fld id="{94A17EC1-89A9-47BC-98D1-D9226B4DCCE6}" type="slidenum">
              <a:rPr lang="en-ZA" smtClean="0"/>
              <a:t>11</a:t>
            </a:fld>
            <a:endParaRPr lang="en-ZA"/>
          </a:p>
        </p:txBody>
      </p:sp>
    </p:spTree>
    <p:extLst>
      <p:ext uri="{BB962C8B-B14F-4D97-AF65-F5344CB8AC3E}">
        <p14:creationId xmlns:p14="http://schemas.microsoft.com/office/powerpoint/2010/main" val="2875703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20713D02-4471-4DDC-9ECA-548DD9647939}" type="datetimeFigureOut">
              <a:rPr lang="en-ZA" smtClean="0"/>
              <a:t>2016/03/09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3773306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0713D02-4471-4DDC-9ECA-548DD9647939}" type="datetimeFigureOut">
              <a:rPr lang="en-ZA" smtClean="0"/>
              <a:t>2016/03/09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1261305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713D02-4471-4DDC-9ECA-548DD9647939}" type="datetimeFigureOut">
              <a:rPr lang="en-ZA" smtClean="0"/>
              <a:t>2016/03/09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170662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20713D02-4471-4DDC-9ECA-548DD9647939}" type="datetimeFigureOut">
              <a:rPr lang="en-ZA" smtClean="0"/>
              <a:t>2016/03/09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2203750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20713D02-4471-4DDC-9ECA-548DD9647939}" type="datetimeFigureOut">
              <a:rPr lang="en-ZA" smtClean="0"/>
              <a:t>2016/03/09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3182578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20713D02-4471-4DDC-9ECA-548DD9647939}" type="datetimeFigureOut">
              <a:rPr lang="en-ZA" smtClean="0"/>
              <a:t>2016/03/09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1096366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13D02-4471-4DDC-9ECA-548DD9647939}" type="datetimeFigureOut">
              <a:rPr lang="en-ZA" smtClean="0"/>
              <a:t>2016/03/09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1598956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13D02-4471-4DDC-9ECA-548DD9647939}" type="datetimeFigureOut">
              <a:rPr lang="en-ZA" smtClean="0"/>
              <a:t>2016/03/09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1132512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13D02-4471-4DDC-9ECA-548DD9647939}" type="datetimeFigureOut">
              <a:rPr lang="en-ZA" smtClean="0"/>
              <a:t>2016/03/09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3961484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0713D02-4471-4DDC-9ECA-548DD9647939}" type="datetimeFigureOut">
              <a:rPr lang="en-ZA" smtClean="0"/>
              <a:t>2016/03/09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3068924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20713D02-4471-4DDC-9ECA-548DD9647939}" type="datetimeFigureOut">
              <a:rPr lang="en-ZA" smtClean="0"/>
              <a:t>2016/03/09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9F038BD-5CDB-4EFE-9F58-571545CB5E1F}" type="slidenum">
              <a:rPr lang="en-ZA" smtClean="0"/>
              <a:t>‹#›</a:t>
            </a:fld>
            <a:endParaRPr lang="en-ZA"/>
          </a:p>
        </p:txBody>
      </p:sp>
    </p:spTree>
    <p:extLst>
      <p:ext uri="{BB962C8B-B14F-4D97-AF65-F5344CB8AC3E}">
        <p14:creationId xmlns:p14="http://schemas.microsoft.com/office/powerpoint/2010/main" val="1247395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13D02-4471-4DDC-9ECA-548DD9647939}" type="datetimeFigureOut">
              <a:rPr lang="en-ZA" smtClean="0"/>
              <a:t>2016/03/09</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038BD-5CDB-4EFE-9F58-571545CB5E1F}" type="slidenum">
              <a:rPr lang="en-ZA" smtClean="0"/>
              <a:t>‹#›</a:t>
            </a:fld>
            <a:endParaRPr lang="en-ZA"/>
          </a:p>
        </p:txBody>
      </p:sp>
    </p:spTree>
    <p:extLst>
      <p:ext uri="{BB962C8B-B14F-4D97-AF65-F5344CB8AC3E}">
        <p14:creationId xmlns:p14="http://schemas.microsoft.com/office/powerpoint/2010/main" val="1848520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The shape, health and future of the church in Africa</a:t>
            </a:r>
            <a:endParaRPr lang="en-ZA" dirty="0"/>
          </a:p>
        </p:txBody>
      </p:sp>
      <p:sp>
        <p:nvSpPr>
          <p:cNvPr id="3" name="Subtitle 2"/>
          <p:cNvSpPr>
            <a:spLocks noGrp="1"/>
          </p:cNvSpPr>
          <p:nvPr>
            <p:ph type="subTitle" idx="1"/>
          </p:nvPr>
        </p:nvSpPr>
        <p:spPr>
          <a:xfrm>
            <a:off x="1524000" y="3970748"/>
            <a:ext cx="9144000" cy="1655762"/>
          </a:xfrm>
        </p:spPr>
        <p:txBody>
          <a:bodyPr/>
          <a:lstStyle/>
          <a:p>
            <a:r>
              <a:rPr lang="en-ZA" dirty="0" smtClean="0"/>
              <a:t>Johannes Malherbe</a:t>
            </a:r>
          </a:p>
          <a:p>
            <a:r>
              <a:rPr lang="en-ZA" dirty="0" smtClean="0"/>
              <a:t>SATS (South African Theological Seminary)</a:t>
            </a:r>
          </a:p>
          <a:p>
            <a:r>
              <a:rPr lang="en-ZA" dirty="0" smtClean="0"/>
              <a:t>Johannesburg, </a:t>
            </a:r>
            <a:r>
              <a:rPr lang="en-ZA" smtClean="0"/>
              <a:t>South Africa</a:t>
            </a:r>
            <a:endParaRPr lang="en-ZA" dirty="0"/>
          </a:p>
        </p:txBody>
      </p:sp>
    </p:spTree>
    <p:extLst>
      <p:ext uri="{BB962C8B-B14F-4D97-AF65-F5344CB8AC3E}">
        <p14:creationId xmlns:p14="http://schemas.microsoft.com/office/powerpoint/2010/main" val="1286149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 name="Content Placeholder 3"/>
          <p:cNvPicPr>
            <a:picLocks noGrp="1" noChangeAspect="1"/>
          </p:cNvPicPr>
          <p:nvPr>
            <p:ph idx="1"/>
          </p:nvPr>
        </p:nvPicPr>
        <p:blipFill>
          <a:blip r:embed="rId2"/>
          <a:stretch>
            <a:fillRect/>
          </a:stretch>
        </p:blipFill>
        <p:spPr>
          <a:xfrm>
            <a:off x="838200" y="626972"/>
            <a:ext cx="10581625" cy="5626343"/>
          </a:xfrm>
          <a:prstGeom prst="rect">
            <a:avLst/>
          </a:prstGeom>
        </p:spPr>
      </p:pic>
    </p:spTree>
    <p:extLst>
      <p:ext uri="{BB962C8B-B14F-4D97-AF65-F5344CB8AC3E}">
        <p14:creationId xmlns:p14="http://schemas.microsoft.com/office/powerpoint/2010/main" val="1652094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1026" name="Picture 2" descr="http://www.afrobella.com/wp-content/uploads/2011/07/Khamit_Kinks_-bridal-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664550" y="688692"/>
            <a:ext cx="3798134" cy="5523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33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Revelation 21</a:t>
            </a:r>
            <a:endParaRPr lang="en-ZA" dirty="0"/>
          </a:p>
        </p:txBody>
      </p:sp>
      <p:sp>
        <p:nvSpPr>
          <p:cNvPr id="3" name="Content Placeholder 2"/>
          <p:cNvSpPr>
            <a:spLocks noGrp="1"/>
          </p:cNvSpPr>
          <p:nvPr>
            <p:ph idx="1"/>
          </p:nvPr>
        </p:nvSpPr>
        <p:spPr/>
        <p:txBody>
          <a:bodyPr/>
          <a:lstStyle/>
          <a:p>
            <a:pPr marL="0" indent="0" algn="ctr">
              <a:buNone/>
            </a:pPr>
            <a:r>
              <a:rPr lang="en-ZA" dirty="0"/>
              <a:t>Then I saw a new heaven and a new earth, for the first heaven and the first earth had passed away, and the sea was no more. </a:t>
            </a:r>
            <a:r>
              <a:rPr lang="en-ZA" baseline="30000" dirty="0"/>
              <a:t>2 </a:t>
            </a:r>
            <a:r>
              <a:rPr lang="en-ZA" dirty="0"/>
              <a:t>And I saw the holy city, new Jerusalem, coming down out of heaven from God, prepared as a bride adorned for her husband. </a:t>
            </a:r>
            <a:r>
              <a:rPr lang="en-ZA" baseline="30000" dirty="0"/>
              <a:t>3 </a:t>
            </a:r>
            <a:r>
              <a:rPr lang="en-ZA" dirty="0"/>
              <a:t>And I heard a loud voice from the throne saying, “Behold, the dwelling </a:t>
            </a:r>
            <a:r>
              <a:rPr lang="en-ZA" dirty="0" smtClean="0"/>
              <a:t>place </a:t>
            </a:r>
            <a:r>
              <a:rPr lang="en-ZA" dirty="0"/>
              <a:t>of God is with man. He will dwell with them, and they will be his people</a:t>
            </a:r>
            <a:r>
              <a:rPr lang="en-ZA" dirty="0" smtClean="0"/>
              <a:t>, </a:t>
            </a:r>
            <a:r>
              <a:rPr lang="en-ZA" dirty="0"/>
              <a:t>and God himself will be with them as their God</a:t>
            </a:r>
            <a:r>
              <a:rPr lang="en-ZA" dirty="0" smtClean="0"/>
              <a:t>. </a:t>
            </a:r>
            <a:r>
              <a:rPr lang="en-ZA" baseline="30000" dirty="0"/>
              <a:t>4 </a:t>
            </a:r>
            <a:r>
              <a:rPr lang="en-ZA" dirty="0"/>
              <a:t>He will wipe away every tear from their eyes, and death shall be no more, neither shall there be mourning, nor crying, nor pain anymore, for the former things have passed </a:t>
            </a:r>
            <a:r>
              <a:rPr lang="en-ZA"/>
              <a:t>away</a:t>
            </a:r>
            <a:r>
              <a:rPr lang="en-ZA" smtClean="0"/>
              <a:t>.”</a:t>
            </a:r>
            <a:endParaRPr lang="en-ZA" dirty="0"/>
          </a:p>
        </p:txBody>
      </p:sp>
    </p:spTree>
    <p:extLst>
      <p:ext uri="{BB962C8B-B14F-4D97-AF65-F5344CB8AC3E}">
        <p14:creationId xmlns:p14="http://schemas.microsoft.com/office/powerpoint/2010/main" val="1723734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2050" name="Picture 2" descr="http://g02.a.alicdn.com/kf/HTB1hc2wJVXXXXcPXpXXq6xXFXXX1/U7-18K-Stamp-18K-Real-Gold-Plated-African-Fashion-Jewelry-font-b-Women-b-font-font.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28949" y="217640"/>
            <a:ext cx="6344547" cy="63445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816942" y="217641"/>
            <a:ext cx="1290249" cy="950783"/>
          </a:xfrm>
          <a:prstGeom prst="rect">
            <a:avLst/>
          </a:prstGeom>
          <a:solidFill>
            <a:schemeClr val="tx1">
              <a:lumMod val="95000"/>
              <a:lumOff val="5000"/>
            </a:schemeClr>
          </a:solidFill>
        </p:spPr>
        <p:txBody>
          <a:bodyPr wrap="square" rtlCol="0">
            <a:spAutoFit/>
          </a:bodyPr>
          <a:lstStyle/>
          <a:p>
            <a:endParaRPr lang="en-ZA" dirty="0"/>
          </a:p>
        </p:txBody>
      </p:sp>
    </p:spTree>
    <p:extLst>
      <p:ext uri="{BB962C8B-B14F-4D97-AF65-F5344CB8AC3E}">
        <p14:creationId xmlns:p14="http://schemas.microsoft.com/office/powerpoint/2010/main" val="4146822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08122" y="1002890"/>
            <a:ext cx="6555658" cy="5250426"/>
          </a:xfrm>
        </p:spPr>
        <p:txBody>
          <a:bodyPr>
            <a:normAutofit/>
          </a:bodyPr>
          <a:lstStyle/>
          <a:p>
            <a:r>
              <a:rPr lang="en-ZA" dirty="0" smtClean="0"/>
              <a:t>Early church established in Africa</a:t>
            </a:r>
          </a:p>
          <a:p>
            <a:r>
              <a:rPr lang="en-ZA" dirty="0" smtClean="0"/>
              <a:t>Unbroken presence in Egypt &amp; Ethiopia</a:t>
            </a:r>
          </a:p>
          <a:p>
            <a:r>
              <a:rPr lang="en-ZA" dirty="0" smtClean="0"/>
              <a:t>Evangelical growth since 19</a:t>
            </a:r>
            <a:r>
              <a:rPr lang="en-ZA" baseline="30000" dirty="0" smtClean="0"/>
              <a:t>th</a:t>
            </a:r>
            <a:r>
              <a:rPr lang="en-ZA" dirty="0" smtClean="0"/>
              <a:t> century</a:t>
            </a:r>
          </a:p>
          <a:p>
            <a:r>
              <a:rPr lang="en-ZA" dirty="0" smtClean="0"/>
              <a:t>Persecution &amp; Revival</a:t>
            </a:r>
          </a:p>
          <a:p>
            <a:r>
              <a:rPr lang="en-ZA" dirty="0" smtClean="0"/>
              <a:t>Prayer</a:t>
            </a:r>
          </a:p>
          <a:p>
            <a:r>
              <a:rPr lang="en-ZA" dirty="0" smtClean="0"/>
              <a:t>The Holy Spirit</a:t>
            </a:r>
          </a:p>
          <a:p>
            <a:r>
              <a:rPr lang="en-ZA" dirty="0" smtClean="0"/>
              <a:t>Biblical truth</a:t>
            </a:r>
          </a:p>
          <a:p>
            <a:r>
              <a:rPr lang="en-ZA" dirty="0" smtClean="0"/>
              <a:t>Care &amp; compassion</a:t>
            </a:r>
          </a:p>
          <a:p>
            <a:r>
              <a:rPr lang="en-ZA" dirty="0" smtClean="0"/>
              <a:t>Mission</a:t>
            </a:r>
          </a:p>
          <a:p>
            <a:r>
              <a:rPr lang="en-ZA" dirty="0" smtClean="0"/>
              <a:t>Diaspora</a:t>
            </a:r>
            <a:endParaRPr lang="en-ZA" dirty="0"/>
          </a:p>
        </p:txBody>
      </p:sp>
    </p:spTree>
    <p:extLst>
      <p:ext uri="{BB962C8B-B14F-4D97-AF65-F5344CB8AC3E}">
        <p14:creationId xmlns:p14="http://schemas.microsoft.com/office/powerpoint/2010/main" val="2936711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 name="Content Placeholder 3" descr="https://decolonialatlas.files.wordpress.com/2015/03/indigenousafricanreligions1.gif"/>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35161" y="365125"/>
            <a:ext cx="7521678" cy="6242152"/>
          </a:xfrm>
          <a:prstGeom prst="rect">
            <a:avLst/>
          </a:prstGeom>
          <a:noFill/>
          <a:ln>
            <a:noFill/>
          </a:ln>
        </p:spPr>
      </p:pic>
    </p:spTree>
    <p:extLst>
      <p:ext uri="{BB962C8B-B14F-4D97-AF65-F5344CB8AC3E}">
        <p14:creationId xmlns:p14="http://schemas.microsoft.com/office/powerpoint/2010/main" val="1605605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5122" name="Picture 2" descr="http://ecx.images-amazon.com/images/I/41e55XbjwKL._SX336_BO1,204,203,200_.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82116" y="1074011"/>
            <a:ext cx="3115687" cy="45997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489461" y="510818"/>
            <a:ext cx="2932163" cy="4591229"/>
          </a:xfrm>
          <a:prstGeom prst="rect">
            <a:avLst/>
          </a:prstGeom>
        </p:spPr>
      </p:pic>
      <p:pic>
        <p:nvPicPr>
          <p:cNvPr id="4" name="Picture 3"/>
          <p:cNvPicPr>
            <a:picLocks noChangeAspect="1"/>
          </p:cNvPicPr>
          <p:nvPr/>
        </p:nvPicPr>
        <p:blipFill>
          <a:blip r:embed="rId4"/>
          <a:stretch>
            <a:fillRect/>
          </a:stretch>
        </p:blipFill>
        <p:spPr>
          <a:xfrm>
            <a:off x="4326500" y="1690688"/>
            <a:ext cx="3067050" cy="4752975"/>
          </a:xfrm>
          <a:prstGeom prst="rect">
            <a:avLst/>
          </a:prstGeom>
        </p:spPr>
      </p:pic>
    </p:spTree>
    <p:extLst>
      <p:ext uri="{BB962C8B-B14F-4D97-AF65-F5344CB8AC3E}">
        <p14:creationId xmlns:p14="http://schemas.microsoft.com/office/powerpoint/2010/main" val="538346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3074" name="Picture 2" descr="http://www.socialtheology.com/images/shepherd.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767" y="365125"/>
            <a:ext cx="9214465" cy="6179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16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ZA" dirty="0" smtClean="0"/>
              <a:t>Ezekiel 34</a:t>
            </a:r>
            <a:endParaRPr lang="en-ZA" dirty="0"/>
          </a:p>
        </p:txBody>
      </p:sp>
      <p:sp>
        <p:nvSpPr>
          <p:cNvPr id="3" name="Content Placeholder 2"/>
          <p:cNvSpPr>
            <a:spLocks noGrp="1"/>
          </p:cNvSpPr>
          <p:nvPr>
            <p:ph idx="1"/>
          </p:nvPr>
        </p:nvSpPr>
        <p:spPr/>
        <p:txBody>
          <a:bodyPr>
            <a:normAutofit fontScale="92500" lnSpcReduction="10000"/>
          </a:bodyPr>
          <a:lstStyle/>
          <a:p>
            <a:pPr marL="0" indent="0" algn="ctr">
              <a:buNone/>
            </a:pPr>
            <a:r>
              <a:rPr lang="en-ZA" dirty="0" smtClean="0"/>
              <a:t>The </a:t>
            </a:r>
            <a:r>
              <a:rPr lang="en-ZA" dirty="0"/>
              <a:t>word of the </a:t>
            </a:r>
            <a:r>
              <a:rPr lang="en-ZA" cap="small" dirty="0"/>
              <a:t>Lord</a:t>
            </a:r>
            <a:r>
              <a:rPr lang="en-ZA" dirty="0"/>
              <a:t> came to me: </a:t>
            </a:r>
            <a:r>
              <a:rPr lang="en-ZA" baseline="30000" dirty="0"/>
              <a:t>2 </a:t>
            </a:r>
            <a:r>
              <a:rPr lang="en-ZA" dirty="0"/>
              <a:t>“Son of man, prophesy against the shepherds of Israel; prophesy, and say to them, even to the shepherds, Thus says the Lord </a:t>
            </a:r>
            <a:r>
              <a:rPr lang="en-ZA" cap="small" dirty="0"/>
              <a:t>God</a:t>
            </a:r>
            <a:r>
              <a:rPr lang="en-ZA" dirty="0"/>
              <a:t>: Ah, shepherds of Israel who have been feeding yourselves! Should not shepherds feed the sheep? </a:t>
            </a:r>
            <a:r>
              <a:rPr lang="en-ZA" baseline="30000" dirty="0"/>
              <a:t>3 </a:t>
            </a:r>
            <a:r>
              <a:rPr lang="en-ZA" dirty="0"/>
              <a:t>You eat the fat, you clothe yourselves with the wool, you slaughter the fat ones, but you do not feed the sheep. </a:t>
            </a:r>
            <a:r>
              <a:rPr lang="en-ZA" baseline="30000" dirty="0"/>
              <a:t>4 </a:t>
            </a:r>
            <a:r>
              <a:rPr lang="en-ZA" dirty="0"/>
              <a:t>The weak you have not strengthened, the sick you have not healed, the injured you have not bound up, the strayed you have not brought back, the lost you have not sought, and with force and harshness you have ruled them. </a:t>
            </a:r>
            <a:r>
              <a:rPr lang="en-ZA" baseline="30000" dirty="0"/>
              <a:t>5 </a:t>
            </a:r>
            <a:r>
              <a:rPr lang="en-ZA" dirty="0"/>
              <a:t>So they were scattered, because there was no shepherd, and they became food for all the wild beasts. </a:t>
            </a:r>
            <a:r>
              <a:rPr lang="en-ZA" baseline="30000" dirty="0"/>
              <a:t>6 </a:t>
            </a:r>
            <a:r>
              <a:rPr lang="en-ZA" dirty="0"/>
              <a:t>My sheep were scattered; they wandered over all the mountains and on every high hill. My sheep were scattered over all the face of the earth, with none to search or seek for them.</a:t>
            </a:r>
          </a:p>
          <a:p>
            <a:endParaRPr lang="en-ZA" dirty="0"/>
          </a:p>
        </p:txBody>
      </p:sp>
    </p:spTree>
    <p:extLst>
      <p:ext uri="{BB962C8B-B14F-4D97-AF65-F5344CB8AC3E}">
        <p14:creationId xmlns:p14="http://schemas.microsoft.com/office/powerpoint/2010/main" val="919117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098" name="Picture 2" descr="http://www.thisissierraleone.com/wp-content/uploads/2012/05/State-of-the-African-Youth.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35850" y="481654"/>
            <a:ext cx="6320299" cy="6109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39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121</Words>
  <Application>Microsoft Office PowerPoint</Application>
  <PresentationFormat>Widescreen</PresentationFormat>
  <Paragraphs>28</Paragraphs>
  <Slides>11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The shape, health and future of the church in Africa</vt:lpstr>
      <vt:lpstr>PowerPoint Presentation</vt:lpstr>
      <vt:lpstr>PowerPoint Presentation</vt:lpstr>
      <vt:lpstr>Revelation 21</vt:lpstr>
      <vt:lpstr>PowerPoint Presentation</vt:lpstr>
      <vt:lpstr>PowerPoint Presentation</vt:lpstr>
      <vt:lpstr>PowerPoint Presentation</vt:lpstr>
      <vt:lpstr>PowerPoint Presentation</vt:lpstr>
      <vt:lpstr>PowerPoint Presentation</vt:lpstr>
      <vt:lpstr>Ezekiel 34</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Johannes Malherbe</dc:creator>
  <cp:lastModifiedBy>Medium Hall</cp:lastModifiedBy>
  <cp:revision>9</cp:revision>
  <dcterms:created xsi:type="dcterms:W3CDTF">2016-03-08T03:08:59Z</dcterms:created>
  <dcterms:modified xsi:type="dcterms:W3CDTF">2016-03-09T07:30:22Z</dcterms:modified>
</cp:coreProperties>
</file>