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lvl1pPr>
      <a:defRPr>
        <a:latin typeface="+mn-lt"/>
        <a:ea typeface="+mn-ea"/>
        <a:cs typeface="+mn-cs"/>
        <a:sym typeface="Helvetica"/>
      </a:defRPr>
    </a:lvl1pPr>
    <a:lvl2pPr>
      <a:defRPr>
        <a:latin typeface="+mn-lt"/>
        <a:ea typeface="+mn-ea"/>
        <a:cs typeface="+mn-cs"/>
        <a:sym typeface="Helvetica"/>
      </a:defRPr>
    </a:lvl2pPr>
    <a:lvl3pPr>
      <a:defRPr>
        <a:latin typeface="+mn-lt"/>
        <a:ea typeface="+mn-ea"/>
        <a:cs typeface="+mn-cs"/>
        <a:sym typeface="Helvetica"/>
      </a:defRPr>
    </a:lvl3pPr>
    <a:lvl4pPr>
      <a:defRPr>
        <a:latin typeface="+mn-lt"/>
        <a:ea typeface="+mn-ea"/>
        <a:cs typeface="+mn-cs"/>
        <a:sym typeface="Helvetica"/>
      </a:defRPr>
    </a:lvl4pPr>
    <a:lvl5pPr>
      <a:defRPr>
        <a:latin typeface="+mn-lt"/>
        <a:ea typeface="+mn-ea"/>
        <a:cs typeface="+mn-cs"/>
        <a:sym typeface="Helvetica"/>
      </a:defRPr>
    </a:lvl5pPr>
    <a:lvl6pPr>
      <a:defRPr>
        <a:latin typeface="+mn-lt"/>
        <a:ea typeface="+mn-ea"/>
        <a:cs typeface="+mn-cs"/>
        <a:sym typeface="Helvetica"/>
      </a:defRPr>
    </a:lvl6pPr>
    <a:lvl7pPr>
      <a:defRPr>
        <a:latin typeface="+mn-lt"/>
        <a:ea typeface="+mn-ea"/>
        <a:cs typeface="+mn-cs"/>
        <a:sym typeface="Helvetica"/>
      </a:defRPr>
    </a:lvl7pPr>
    <a:lvl8pPr>
      <a:defRPr>
        <a:latin typeface="+mn-lt"/>
        <a:ea typeface="+mn-ea"/>
        <a:cs typeface="+mn-cs"/>
        <a:sym typeface="Helvetica"/>
      </a:defRPr>
    </a:lvl8pPr>
    <a:lvl9pPr>
      <a:defRPr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8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4265087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200"/>
            </a:lvl1pPr>
          </a:lstStyle>
          <a:p>
            <a:pPr lvl="0">
              <a:defRPr sz="1800"/>
            </a:pPr>
            <a:r>
              <a:rPr sz="1200"/>
              <a:t>（白话：主啊，我到你面前，献上我的敬拜）</a:t>
            </a:r>
          </a:p>
        </p:txBody>
      </p:sp>
    </p:spTree>
    <p:extLst>
      <p:ext uri="{BB962C8B-B14F-4D97-AF65-F5344CB8AC3E}">
        <p14:creationId xmlns:p14="http://schemas.microsoft.com/office/powerpoint/2010/main" val="2040476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85354" y="2130848"/>
            <a:ext cx="7773293" cy="1660552"/>
          </a:xfrm>
          <a:prstGeom prst="rect">
            <a:avLst/>
          </a:prstGeom>
        </p:spPr>
        <p:txBody>
          <a:bodyPr lIns="32145" tIns="32145" rIns="32145" bIns="32145" anchor="t">
            <a:noAutofit/>
          </a:bodyPr>
          <a:lstStyle>
            <a:lvl1pPr marL="55809" indent="-55809">
              <a:defRPr sz="5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900"/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1371824" y="3791396"/>
            <a:ext cx="6400354" cy="1942959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0" indent="0" algn="ctr">
              <a:spcBef>
                <a:spcPts val="3300"/>
              </a:spcBef>
              <a:buSzTx/>
              <a:buFont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>
              <a:spcBef>
                <a:spcPts val="3300"/>
              </a:spcBef>
              <a:buSzTx/>
              <a:buFont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>
              <a:spcBef>
                <a:spcPts val="3300"/>
              </a:spcBef>
              <a:buSzTx/>
              <a:buFont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>
              <a:spcBef>
                <a:spcPts val="3300"/>
              </a:spcBef>
              <a:buSzTx/>
              <a:buFont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>
              <a:spcBef>
                <a:spcPts val="3300"/>
              </a:spcBef>
              <a:buSzTx/>
              <a:buFont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000"/>
              <a:t>Body Level One</a:t>
            </a:r>
          </a:p>
          <a:p>
            <a:pPr lvl="1">
              <a:defRPr sz="1800"/>
            </a:pPr>
            <a:r>
              <a:rPr sz="30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3000"/>
              <a:t>Body Level Four</a:t>
            </a:r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8" cy="1143001"/>
          </a:xfrm>
          <a:prstGeom prst="rect">
            <a:avLst/>
          </a:prstGeom>
        </p:spPr>
        <p:txBody>
          <a:bodyPr lIns="32145" tIns="32145" rIns="32145" bIns="32145" anchor="t">
            <a:noAutofit/>
          </a:bodyPr>
          <a:lstStyle>
            <a:lvl1pPr marL="55809" indent="-55809">
              <a:defRPr sz="5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900"/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892969" y="892969"/>
            <a:ext cx="7358065" cy="5072063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517902" indent="-401822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  <a:lvl2pPr marL="830430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2pPr>
            <a:lvl3pPr marL="1142959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3pPr>
            <a:lvl4pPr marL="1455487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4pPr>
            <a:lvl5pPr marL="1768013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000"/>
              <a:t>Body Level One</a:t>
            </a:r>
          </a:p>
          <a:p>
            <a:pPr lvl="1">
              <a:defRPr sz="1800"/>
            </a:pPr>
            <a:r>
              <a:rPr sz="30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3000"/>
              <a:t>Body Level Four</a:t>
            </a:r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2451206"/>
          </a:xfrm>
          <a:prstGeom prst="rect">
            <a:avLst/>
          </a:prstGeom>
        </p:spPr>
        <p:txBody>
          <a:bodyPr lIns="32145" tIns="32145" rIns="32145" bIns="32145" anchor="t">
            <a:noAutofit/>
          </a:bodyPr>
          <a:lstStyle>
            <a:lvl1pPr marL="55809" indent="-55809" algn="l">
              <a:defRPr sz="2800" b="1" cap="all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 b="0" cap="none"/>
            </a:pPr>
            <a:r>
              <a:rPr sz="2800" b="1" cap="all"/>
              <a:t>Title Text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xfrm>
            <a:off x="722189" y="0"/>
            <a:ext cx="7772176" cy="4406802"/>
          </a:xfrm>
          <a:prstGeom prst="rect">
            <a:avLst/>
          </a:prstGeom>
        </p:spPr>
        <p:txBody>
          <a:bodyPr lIns="35716" tIns="35716" rIns="35716" bIns="35716" anchor="b">
            <a:noAutofit/>
          </a:bodyPr>
          <a:lstStyle>
            <a:lvl1pPr marL="0" indent="0">
              <a:spcBef>
                <a:spcPts val="3300"/>
              </a:spcBef>
              <a:buSzTx/>
              <a:buFontTx/>
              <a:buNone/>
              <a:defRPr sz="1400">
                <a:latin typeface="Gill Sans"/>
                <a:ea typeface="Gill Sans"/>
                <a:cs typeface="Gill Sans"/>
                <a:sym typeface="Gill Sans"/>
              </a:defRPr>
            </a:lvl1pPr>
            <a:lvl2pPr marL="0" indent="0">
              <a:spcBef>
                <a:spcPts val="3300"/>
              </a:spcBef>
              <a:buSzTx/>
              <a:buFontTx/>
              <a:buNone/>
              <a:defRPr sz="1400">
                <a:latin typeface="Gill Sans"/>
                <a:ea typeface="Gill Sans"/>
                <a:cs typeface="Gill Sans"/>
                <a:sym typeface="Gill Sans"/>
              </a:defRPr>
            </a:lvl2pPr>
            <a:lvl3pPr marL="0" indent="0">
              <a:spcBef>
                <a:spcPts val="3300"/>
              </a:spcBef>
              <a:buSzTx/>
              <a:buFontTx/>
              <a:buNone/>
              <a:defRPr sz="1400">
                <a:latin typeface="Gill Sans"/>
                <a:ea typeface="Gill Sans"/>
                <a:cs typeface="Gill Sans"/>
                <a:sym typeface="Gill Sans"/>
              </a:defRPr>
            </a:lvl3pPr>
            <a:lvl4pPr marL="0" indent="0">
              <a:spcBef>
                <a:spcPts val="3300"/>
              </a:spcBef>
              <a:buSzTx/>
              <a:buFontTx/>
              <a:buNone/>
              <a:defRPr sz="1400">
                <a:latin typeface="Gill Sans"/>
                <a:ea typeface="Gill Sans"/>
                <a:cs typeface="Gill Sans"/>
                <a:sym typeface="Gill Sans"/>
              </a:defRPr>
            </a:lvl4pPr>
            <a:lvl5pPr marL="0" indent="0">
              <a:spcBef>
                <a:spcPts val="3300"/>
              </a:spcBef>
              <a:buSzTx/>
              <a:buFontTx/>
              <a:buNone/>
              <a:defRPr sz="14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8" cy="1143001"/>
          </a:xfrm>
          <a:prstGeom prst="rect">
            <a:avLst/>
          </a:prstGeom>
        </p:spPr>
        <p:txBody>
          <a:bodyPr lIns="32145" tIns="32145" rIns="32145" bIns="32145" anchor="t">
            <a:noAutofit/>
          </a:bodyPr>
          <a:lstStyle>
            <a:lvl1pPr marL="55809" indent="-55809">
              <a:defRPr sz="5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900"/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892969" y="892969"/>
            <a:ext cx="3625454" cy="5072063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517902" indent="-401822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2000">
                <a:latin typeface="Gill Sans"/>
                <a:ea typeface="Gill Sans"/>
                <a:cs typeface="Gill Sans"/>
                <a:sym typeface="Gill Sans"/>
              </a:defRPr>
            </a:lvl1pPr>
            <a:lvl2pPr marL="901340" indent="-472730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2000">
                <a:latin typeface="Gill Sans"/>
                <a:ea typeface="Gill Sans"/>
                <a:cs typeface="Gill Sans"/>
                <a:sym typeface="Gill Sans"/>
              </a:defRPr>
            </a:lvl2pPr>
            <a:lvl3pPr marL="1315167" indent="-574029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2000">
                <a:latin typeface="Gill Sans"/>
                <a:ea typeface="Gill Sans"/>
                <a:cs typeface="Gill Sans"/>
                <a:sym typeface="Gill Sans"/>
              </a:defRPr>
            </a:lvl3pPr>
            <a:lvl4pPr marL="1671852" indent="-618186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2000">
                <a:latin typeface="Gill Sans"/>
                <a:ea typeface="Gill Sans"/>
                <a:cs typeface="Gill Sans"/>
                <a:sym typeface="Gill Sans"/>
              </a:defRPr>
            </a:lvl4pPr>
            <a:lvl5pPr marL="1984380" indent="-618186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20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8" cy="1204845"/>
          </a:xfrm>
          <a:prstGeom prst="rect">
            <a:avLst/>
          </a:prstGeom>
        </p:spPr>
        <p:txBody>
          <a:bodyPr lIns="32145" tIns="32145" rIns="32145" bIns="32145" anchor="t">
            <a:noAutofit/>
          </a:bodyPr>
          <a:lstStyle>
            <a:lvl1pPr marL="55809" indent="-55809">
              <a:defRPr sz="5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900"/>
              <a:t>Title Text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457647" y="1479430"/>
            <a:ext cx="4039569" cy="694958"/>
          </a:xfrm>
          <a:prstGeom prst="rect">
            <a:avLst/>
          </a:prstGeom>
        </p:spPr>
        <p:txBody>
          <a:bodyPr lIns="35716" tIns="35716" rIns="35716" bIns="35716" anchor="b">
            <a:noAutofit/>
          </a:bodyPr>
          <a:lstStyle>
            <a:lvl1pPr marL="0" indent="0">
              <a:spcBef>
                <a:spcPts val="3300"/>
              </a:spcBef>
              <a:buSzTx/>
              <a:buFontTx/>
              <a:buNone/>
              <a:defRPr sz="1700" b="1">
                <a:latin typeface="Gill Sans"/>
                <a:ea typeface="Gill Sans"/>
                <a:cs typeface="Gill Sans"/>
                <a:sym typeface="Gill Sans"/>
              </a:defRPr>
            </a:lvl1pPr>
            <a:lvl2pPr marL="0" indent="0">
              <a:spcBef>
                <a:spcPts val="3300"/>
              </a:spcBef>
              <a:buSzTx/>
              <a:buFontTx/>
              <a:buNone/>
              <a:defRPr sz="1700" b="1">
                <a:latin typeface="Gill Sans"/>
                <a:ea typeface="Gill Sans"/>
                <a:cs typeface="Gill Sans"/>
                <a:sym typeface="Gill Sans"/>
              </a:defRPr>
            </a:lvl2pPr>
            <a:lvl3pPr marL="0" indent="0">
              <a:spcBef>
                <a:spcPts val="3300"/>
              </a:spcBef>
              <a:buSzTx/>
              <a:buFontTx/>
              <a:buNone/>
              <a:defRPr sz="1700" b="1">
                <a:latin typeface="Gill Sans"/>
                <a:ea typeface="Gill Sans"/>
                <a:cs typeface="Gill Sans"/>
                <a:sym typeface="Gill Sans"/>
              </a:defRPr>
            </a:lvl3pPr>
            <a:lvl4pPr marL="0" indent="0">
              <a:spcBef>
                <a:spcPts val="3300"/>
              </a:spcBef>
              <a:buSzTx/>
              <a:buFontTx/>
              <a:buNone/>
              <a:defRPr sz="1700" b="1">
                <a:latin typeface="Gill Sans"/>
                <a:ea typeface="Gill Sans"/>
                <a:cs typeface="Gill Sans"/>
                <a:sym typeface="Gill Sans"/>
              </a:defRPr>
            </a:lvl4pPr>
            <a:lvl5pPr marL="0" indent="0">
              <a:spcBef>
                <a:spcPts val="3300"/>
              </a:spcBef>
              <a:buSzTx/>
              <a:buFontTx/>
              <a:buNone/>
              <a:defRPr sz="1700" b="1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 b="0"/>
            </a:pPr>
            <a:r>
              <a:rPr sz="1700" b="1"/>
              <a:t>Body Level One</a:t>
            </a:r>
          </a:p>
          <a:p>
            <a:pPr lvl="1">
              <a:defRPr sz="1800" b="0"/>
            </a:pPr>
            <a:r>
              <a:rPr sz="1700" b="1"/>
              <a:t>Body Level Two</a:t>
            </a:r>
          </a:p>
          <a:p>
            <a:pPr lvl="2">
              <a:defRPr sz="1800" b="0"/>
            </a:pPr>
            <a:r>
              <a:rPr sz="1700" b="1"/>
              <a:t>Body Level Three</a:t>
            </a:r>
          </a:p>
          <a:p>
            <a:pPr lvl="3">
              <a:defRPr sz="1800" b="0"/>
            </a:pPr>
            <a:r>
              <a:rPr sz="1700" b="1"/>
              <a:t>Body Level Four</a:t>
            </a:r>
          </a:p>
          <a:p>
            <a:pPr lvl="4">
              <a:defRPr sz="1800" b="0"/>
            </a:pPr>
            <a:r>
              <a:rPr sz="17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8" cy="2163816"/>
          </a:xfrm>
          <a:prstGeom prst="rect">
            <a:avLst/>
          </a:prstGeom>
        </p:spPr>
        <p:txBody>
          <a:bodyPr lIns="32145" tIns="32145" rIns="32145" bIns="32145" anchor="t">
            <a:noAutofit/>
          </a:bodyPr>
          <a:lstStyle>
            <a:lvl1pPr marL="55809" indent="-55809">
              <a:defRPr sz="5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9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xfrm>
            <a:off x="457647" y="0"/>
            <a:ext cx="3008192" cy="1435450"/>
          </a:xfrm>
          <a:prstGeom prst="rect">
            <a:avLst/>
          </a:prstGeom>
        </p:spPr>
        <p:txBody>
          <a:bodyPr lIns="32145" tIns="32145" rIns="32145" bIns="32145" anchor="b">
            <a:noAutofit/>
          </a:bodyPr>
          <a:lstStyle>
            <a:lvl1pPr marL="55809" indent="-55809" algn="l">
              <a:defRPr sz="1400" b="1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 b="0"/>
            </a:pPr>
            <a:r>
              <a:rPr sz="1400" b="1"/>
              <a:t>Title Text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3575224" y="0"/>
            <a:ext cx="5111130" cy="6399239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517902" indent="-401822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2200">
                <a:latin typeface="Gill Sans"/>
                <a:ea typeface="Gill Sans"/>
                <a:cs typeface="Gill Sans"/>
                <a:sym typeface="Gill Sans"/>
              </a:defRPr>
            </a:lvl1pPr>
            <a:lvl2pPr marL="870613" indent="-442003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2200">
                <a:latin typeface="Gill Sans"/>
                <a:ea typeface="Gill Sans"/>
                <a:cs typeface="Gill Sans"/>
                <a:sym typeface="Gill Sans"/>
              </a:defRPr>
            </a:lvl2pPr>
            <a:lvl3pPr marL="1261142" indent="-520004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2200">
                <a:latin typeface="Gill Sans"/>
                <a:ea typeface="Gill Sans"/>
                <a:cs typeface="Gill Sans"/>
                <a:sym typeface="Gill Sans"/>
              </a:defRPr>
            </a:lvl3pPr>
            <a:lvl4pPr marL="1685099" indent="-631432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2200">
                <a:latin typeface="Gill Sans"/>
                <a:ea typeface="Gill Sans"/>
                <a:cs typeface="Gill Sans"/>
                <a:sym typeface="Gill Sans"/>
              </a:defRPr>
            </a:lvl4pPr>
            <a:lvl5pPr marL="1997623" indent="-631432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22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2200"/>
              <a:t>Body Level One</a:t>
            </a:r>
          </a:p>
          <a:p>
            <a:pPr lvl="1">
              <a:defRPr sz="1800"/>
            </a:pPr>
            <a:r>
              <a:rPr sz="2200"/>
              <a:t>Body Level Two</a:t>
            </a:r>
          </a:p>
          <a:p>
            <a:pPr lvl="2">
              <a:defRPr sz="1800"/>
            </a:pPr>
            <a:r>
              <a:rPr sz="2200"/>
              <a:t>Body Level Three</a:t>
            </a:r>
          </a:p>
          <a:p>
            <a:pPr lvl="3">
              <a:defRPr sz="1800"/>
            </a:pPr>
            <a:r>
              <a:rPr sz="2200"/>
              <a:t>Body Level Four</a:t>
            </a:r>
          </a:p>
          <a:p>
            <a:pPr lvl="4">
              <a:defRPr sz="1800"/>
            </a:pPr>
            <a:r>
              <a:rPr sz="2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1792633" y="0"/>
            <a:ext cx="5486183" cy="5367860"/>
          </a:xfrm>
          <a:prstGeom prst="rect">
            <a:avLst/>
          </a:prstGeom>
        </p:spPr>
        <p:txBody>
          <a:bodyPr lIns="32145" tIns="32145" rIns="32145" bIns="32145" anchor="b">
            <a:noAutofit/>
          </a:bodyPr>
          <a:lstStyle>
            <a:lvl1pPr marL="55809" indent="-55809" algn="l">
              <a:defRPr sz="1400" b="1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 b="0"/>
            </a:pPr>
            <a:r>
              <a:rPr sz="1400" b="1"/>
              <a:t>Title Text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1792633" y="5367859"/>
            <a:ext cx="5486183" cy="804796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0" indent="0">
              <a:spcBef>
                <a:spcPts val="3300"/>
              </a:spcBef>
              <a:buSzTx/>
              <a:buFontTx/>
              <a:buNone/>
              <a:defRPr sz="1000">
                <a:latin typeface="Gill Sans"/>
                <a:ea typeface="Gill Sans"/>
                <a:cs typeface="Gill Sans"/>
                <a:sym typeface="Gill Sans"/>
              </a:defRPr>
            </a:lvl1pPr>
            <a:lvl2pPr marL="0" indent="0">
              <a:spcBef>
                <a:spcPts val="3300"/>
              </a:spcBef>
              <a:buSzTx/>
              <a:buFontTx/>
              <a:buNone/>
              <a:defRPr sz="1000">
                <a:latin typeface="Gill Sans"/>
                <a:ea typeface="Gill Sans"/>
                <a:cs typeface="Gill Sans"/>
                <a:sym typeface="Gill Sans"/>
              </a:defRPr>
            </a:lvl2pPr>
            <a:lvl3pPr marL="0" indent="0">
              <a:spcBef>
                <a:spcPts val="3300"/>
              </a:spcBef>
              <a:buSzTx/>
              <a:buFontTx/>
              <a:buNone/>
              <a:defRPr sz="1000">
                <a:latin typeface="Gill Sans"/>
                <a:ea typeface="Gill Sans"/>
                <a:cs typeface="Gill Sans"/>
                <a:sym typeface="Gill Sans"/>
              </a:defRPr>
            </a:lvl3pPr>
            <a:lvl4pPr marL="0" indent="0">
              <a:spcBef>
                <a:spcPts val="3300"/>
              </a:spcBef>
              <a:buSzTx/>
              <a:buFontTx/>
              <a:buNone/>
              <a:defRPr sz="1000">
                <a:latin typeface="Gill Sans"/>
                <a:ea typeface="Gill Sans"/>
                <a:cs typeface="Gill Sans"/>
                <a:sym typeface="Gill Sans"/>
              </a:defRPr>
            </a:lvl4pPr>
            <a:lvl5pPr marL="0" indent="0">
              <a:spcBef>
                <a:spcPts val="3300"/>
              </a:spcBef>
              <a:buSzTx/>
              <a:buFontTx/>
              <a:buNone/>
              <a:defRPr sz="10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1000"/>
              <a:t>Body Level One</a:t>
            </a:r>
          </a:p>
          <a:p>
            <a:pPr lvl="1">
              <a:defRPr sz="1800"/>
            </a:pPr>
            <a:r>
              <a:rPr sz="1000"/>
              <a:t>Body Level Two</a:t>
            </a:r>
          </a:p>
          <a:p>
            <a:pPr lvl="2">
              <a:defRPr sz="1800"/>
            </a:pPr>
            <a:r>
              <a:rPr sz="1000"/>
              <a:t>Body Level Three</a:t>
            </a:r>
          </a:p>
          <a:p>
            <a:pPr lvl="3">
              <a:defRPr sz="1800"/>
            </a:pPr>
            <a:r>
              <a:rPr sz="1000"/>
              <a:t>Body Level Four</a:t>
            </a:r>
          </a:p>
          <a:p>
            <a:pPr lvl="4">
              <a:defRPr sz="1800"/>
            </a:pPr>
            <a:r>
              <a:rPr sz="1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8" cy="1143001"/>
          </a:xfrm>
          <a:prstGeom prst="rect">
            <a:avLst/>
          </a:prstGeom>
        </p:spPr>
        <p:txBody>
          <a:bodyPr lIns="32145" tIns="32145" rIns="32145" bIns="32145" anchor="t">
            <a:noAutofit/>
          </a:bodyPr>
          <a:lstStyle>
            <a:lvl1pPr marL="55809" indent="-55809">
              <a:defRPr sz="5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900"/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892969" y="892969"/>
            <a:ext cx="7358065" cy="5072063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517902" indent="-401822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  <a:lvl2pPr marL="830430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2pPr>
            <a:lvl3pPr marL="1142959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3pPr>
            <a:lvl4pPr marL="1455487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4pPr>
            <a:lvl5pPr marL="1768013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000"/>
              <a:t>Body Level One</a:t>
            </a:r>
          </a:p>
          <a:p>
            <a:pPr lvl="1">
              <a:defRPr sz="1800"/>
            </a:pPr>
            <a:r>
              <a:rPr sz="30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3000"/>
              <a:t>Body Level Four</a:t>
            </a:r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xfrm>
            <a:off x="6629175" y="274588"/>
            <a:ext cx="2057184" cy="6583413"/>
          </a:xfrm>
          <a:prstGeom prst="rect">
            <a:avLst/>
          </a:prstGeom>
        </p:spPr>
        <p:txBody>
          <a:bodyPr lIns="32145" tIns="32145" rIns="32145" bIns="32145" anchor="t">
            <a:noAutofit/>
          </a:bodyPr>
          <a:lstStyle>
            <a:lvl1pPr marL="55809" indent="-55809">
              <a:defRPr sz="59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900"/>
              <a:t>Title Text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457647" y="0"/>
            <a:ext cx="6064376" cy="6239620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517902" indent="-401822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  <a:lvl2pPr marL="830430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2pPr>
            <a:lvl3pPr marL="1142959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3pPr>
            <a:lvl4pPr marL="1455487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4pPr>
            <a:lvl5pPr marL="1768013" indent="-401821">
              <a:spcBef>
                <a:spcPts val="3300"/>
              </a:spcBef>
              <a:buClr>
                <a:srgbClr val="000000"/>
              </a:buClr>
              <a:buSzPct val="171000"/>
              <a:buFont typeface="Gill Sans"/>
              <a:buChar char="•"/>
              <a:defRPr sz="30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000"/>
              <a:t>Body Level One</a:t>
            </a:r>
          </a:p>
          <a:p>
            <a:pPr lvl="1">
              <a:defRPr sz="1800"/>
            </a:pPr>
            <a:r>
              <a:rPr sz="30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3000"/>
              <a:t>Body Level Four</a:t>
            </a:r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197384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xfrm>
            <a:off x="6553200" y="6450011"/>
            <a:ext cx="2133600" cy="177801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197384"/>
          </a:xfrm>
          <a:prstGeom prst="rect">
            <a:avLst/>
          </a:prstGeom>
        </p:spPr>
        <p:txBody>
          <a:bodyPr lIns="0" tIns="0" rIns="0" bIns="0" anchor="t"/>
          <a:lstStyle>
            <a:lvl1pPr defTabSz="912812"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image2.jpeg" descr="D:\Pictures\Bkgrnd-PPT\eagle-soars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xfrm>
            <a:off x="6553200" y="6248400"/>
            <a:ext cx="1905000" cy="195647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bg>
      <p:bgPr>
        <a:gradFill flip="none" rotWithShape="1">
          <a:gsLst>
            <a:gs pos="0">
              <a:srgbClr val="9DD5FF"/>
            </a:gs>
            <a:gs pos="60000">
              <a:srgbClr val="FFFFFF"/>
            </a:gs>
            <a:gs pos="100000">
              <a:srgbClr val="5BB9FF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0" y="3866920"/>
            <a:ext cx="9144000" cy="2991088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37000">
                <a:srgbClr val="FFFFFF">
                  <a:alpha val="76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/>
          </a:p>
        </p:txBody>
      </p:sp>
      <p:sp>
        <p:nvSpPr>
          <p:cNvPr id="88" name="Shape 88"/>
          <p:cNvSpPr/>
          <p:nvPr/>
        </p:nvSpPr>
        <p:spPr>
          <a:xfrm>
            <a:off x="0" y="-3"/>
            <a:ext cx="9144000" cy="3866926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48000">
                <a:srgbClr val="FFFFFF">
                  <a:alpha val="62000"/>
                </a:srgbClr>
              </a:gs>
              <a:gs pos="100000">
                <a:srgbClr val="B4DCFA">
                  <a:alpha val="7900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0" y="2652310"/>
            <a:ext cx="9144000" cy="2286001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30000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6000"/>
                </a:srgbClr>
              </a:gs>
              <a:gs pos="64999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-815" y="1599743"/>
            <a:ext cx="9143772" cy="5104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54000">
                <a:srgbClr val="FFFFFF">
                  <a:alpha val="0"/>
                </a:srgbClr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body" idx="1"/>
          </p:nvPr>
        </p:nvSpPr>
        <p:spPr>
          <a:xfrm>
            <a:off x="1473795" y="5052545"/>
            <a:ext cx="5637011" cy="18054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500"/>
              </a:spcBef>
              <a:buSzTx/>
              <a:buFontTx/>
              <a:buNone/>
              <a:defRPr sz="2200">
                <a:solidFill>
                  <a:srgbClr val="21274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0">
              <a:spcBef>
                <a:spcPts val="500"/>
              </a:spcBef>
              <a:buSzTx/>
              <a:buFontTx/>
              <a:buNone/>
              <a:defRPr sz="2200">
                <a:solidFill>
                  <a:srgbClr val="21274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0">
              <a:spcBef>
                <a:spcPts val="500"/>
              </a:spcBef>
              <a:buSzTx/>
              <a:buFontTx/>
              <a:buNone/>
              <a:defRPr sz="2200">
                <a:solidFill>
                  <a:srgbClr val="21274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0">
              <a:spcBef>
                <a:spcPts val="500"/>
              </a:spcBef>
              <a:buSzTx/>
              <a:buFontTx/>
              <a:buNone/>
              <a:defRPr sz="2200">
                <a:solidFill>
                  <a:srgbClr val="21274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0">
              <a:spcBef>
                <a:spcPts val="500"/>
              </a:spcBef>
              <a:buSzTx/>
              <a:buFontTx/>
              <a:buNone/>
              <a:defRPr sz="2200">
                <a:solidFill>
                  <a:srgbClr val="21274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212745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212745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212745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212745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212745"/>
                </a:solidFill>
              </a:rPr>
              <a:t>Body Level Five</a:t>
            </a:r>
          </a:p>
        </p:txBody>
      </p:sp>
      <p:sp>
        <p:nvSpPr>
          <p:cNvPr id="92" name="Shape 92"/>
          <p:cNvSpPr>
            <a:spLocks noGrp="1"/>
          </p:cNvSpPr>
          <p:nvPr>
            <p:ph type="sldNum" sz="quarter" idx="2"/>
          </p:nvPr>
        </p:nvSpPr>
        <p:spPr>
          <a:xfrm>
            <a:off x="3810000" y="6265860"/>
            <a:ext cx="1828800" cy="177801"/>
          </a:xfrm>
          <a:prstGeom prst="rect">
            <a:avLst/>
          </a:prstGeom>
        </p:spPr>
        <p:txBody>
          <a:bodyPr lIns="0" tIns="0" rIns="0" bIns="0"/>
          <a:lstStyle>
            <a:lvl1pPr algn="ctr" defTabSz="457200">
              <a:defRPr b="1">
                <a:solidFill>
                  <a:srgbClr val="80808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xfrm>
            <a:off x="817581" y="3132290"/>
            <a:ext cx="7175352" cy="192025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640080" indent="-457200" algn="l">
              <a:buClr>
                <a:srgbClr val="C3260C"/>
              </a:buClr>
              <a:buSzPct val="128000"/>
              <a:buFont typeface="Georgia"/>
              <a:buChar char="*"/>
              <a:defRPr sz="5400" b="1">
                <a:solidFill>
                  <a:srgbClr val="111423">
                    <a:alpha val="82500"/>
                  </a:srgbClr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400" b="1">
                <a:solidFill>
                  <a:srgbClr val="111423">
                    <a:alpha val="82500"/>
                  </a:srgbClr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892967" y="168547"/>
            <a:ext cx="7358068" cy="1733477"/>
          </a:xfrm>
          <a:prstGeom prst="rect">
            <a:avLst/>
          </a:prstGeom>
        </p:spPr>
        <p:txBody>
          <a:bodyPr lIns="35716" tIns="35716" rIns="35716" bIns="35716">
            <a:noAutofit/>
          </a:bodyPr>
          <a:lstStyle>
            <a:lvl1pPr>
              <a:defRPr sz="5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800"/>
              <a:t>Title Text</a:t>
            </a:r>
          </a:p>
        </p:txBody>
      </p:sp>
      <p:sp>
        <p:nvSpPr>
          <p:cNvPr id="96" name="Shape 96"/>
          <p:cNvSpPr>
            <a:spLocks noGrp="1"/>
          </p:cNvSpPr>
          <p:nvPr>
            <p:ph type="body" idx="1"/>
          </p:nvPr>
        </p:nvSpPr>
        <p:spPr>
          <a:xfrm>
            <a:off x="892967" y="1902023"/>
            <a:ext cx="7358068" cy="4106541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596900" indent="-381000">
              <a:spcBef>
                <a:spcPts val="2400"/>
              </a:spcBef>
              <a:buClr>
                <a:srgbClr val="000000"/>
              </a:buClr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  <a:lvl2pPr marL="1041400" indent="-381000">
              <a:spcBef>
                <a:spcPts val="2400"/>
              </a:spcBef>
              <a:buClr>
                <a:srgbClr val="000000"/>
              </a:buClr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2pPr>
            <a:lvl3pPr marL="1485900" indent="-381000">
              <a:spcBef>
                <a:spcPts val="2400"/>
              </a:spcBef>
              <a:buClr>
                <a:srgbClr val="000000"/>
              </a:buClr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3pPr>
            <a:lvl4pPr marL="1930400" indent="-381000">
              <a:spcBef>
                <a:spcPts val="2400"/>
              </a:spcBef>
              <a:buClr>
                <a:srgbClr val="000000"/>
              </a:buClr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4pPr>
            <a:lvl5pPr marL="2374900" indent="-381000">
              <a:spcBef>
                <a:spcPts val="2400"/>
              </a:spcBef>
              <a:buClr>
                <a:srgbClr val="000000"/>
              </a:buClr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9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892967" y="169356"/>
            <a:ext cx="7358068" cy="1732977"/>
          </a:xfrm>
          <a:prstGeom prst="rect">
            <a:avLst/>
          </a:prstGeom>
        </p:spPr>
        <p:txBody>
          <a:bodyPr lIns="35716" tIns="35716" rIns="35716" bIns="35716">
            <a:noAutofit/>
          </a:bodyPr>
          <a:lstStyle>
            <a:lvl1pPr>
              <a:defRPr sz="5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800"/>
              <a:t>Title Text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892967" y="1902330"/>
            <a:ext cx="7358068" cy="4107044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647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  <a:lvl2pPr marL="10922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2pPr>
            <a:lvl3pPr marL="1536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3pPr>
            <a:lvl4pPr marL="19812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4pPr>
            <a:lvl5pPr marL="2425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92967" y="169356"/>
            <a:ext cx="7358068" cy="1732977"/>
          </a:xfrm>
          <a:prstGeom prst="rect">
            <a:avLst/>
          </a:prstGeom>
        </p:spPr>
        <p:txBody>
          <a:bodyPr lIns="35716" tIns="35716" rIns="35716" bIns="35716">
            <a:noAutofit/>
          </a:bodyPr>
          <a:lstStyle>
            <a:lvl1pPr>
              <a:defRPr sz="5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800"/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92967" y="1902330"/>
            <a:ext cx="7358068" cy="4107044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647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  <a:lvl2pPr marL="10922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2pPr>
            <a:lvl3pPr marL="1536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3pPr>
            <a:lvl4pPr marL="19812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4pPr>
            <a:lvl5pPr marL="2425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892967" y="169356"/>
            <a:ext cx="7358068" cy="1732977"/>
          </a:xfrm>
          <a:prstGeom prst="rect">
            <a:avLst/>
          </a:prstGeom>
        </p:spPr>
        <p:txBody>
          <a:bodyPr lIns="35716" tIns="35716" rIns="35716" bIns="35716">
            <a:noAutofit/>
          </a:bodyPr>
          <a:lstStyle>
            <a:lvl1pPr>
              <a:defRPr sz="5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800"/>
              <a:t>Title Text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892967" y="1902330"/>
            <a:ext cx="7358068" cy="4107044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647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  <a:lvl2pPr marL="10922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2pPr>
            <a:lvl3pPr marL="1536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3pPr>
            <a:lvl4pPr marL="19812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4pPr>
            <a:lvl5pPr marL="2425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892967" y="169356"/>
            <a:ext cx="7358068" cy="1732977"/>
          </a:xfrm>
          <a:prstGeom prst="rect">
            <a:avLst/>
          </a:prstGeom>
        </p:spPr>
        <p:txBody>
          <a:bodyPr lIns="35716" tIns="35716" rIns="35716" bIns="35716">
            <a:noAutofit/>
          </a:bodyPr>
          <a:lstStyle>
            <a:lvl1pPr>
              <a:defRPr sz="5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5800"/>
              <a:t>Title Text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xfrm>
            <a:off x="892967" y="1902330"/>
            <a:ext cx="7358068" cy="4107044"/>
          </a:xfrm>
          <a:prstGeom prst="rect">
            <a:avLst/>
          </a:prstGeom>
        </p:spPr>
        <p:txBody>
          <a:bodyPr lIns="35716" tIns="35716" rIns="35716" bIns="35716" anchor="ctr">
            <a:noAutofit/>
          </a:bodyPr>
          <a:lstStyle>
            <a:lvl1pPr marL="647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  <a:lvl2pPr marL="10922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2pPr>
            <a:lvl3pPr marL="1536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3pPr>
            <a:lvl4pPr marL="19812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4pPr>
            <a:lvl5pPr marL="2425700" indent="-381000">
              <a:spcBef>
                <a:spcPts val="2400"/>
              </a:spcBef>
              <a:buSzPct val="171000"/>
              <a:buFont typeface="Gill Sans"/>
              <a:buChar char="•"/>
              <a:defRPr sz="28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197384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9227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457200" y="1435464"/>
            <a:ext cx="4040188" cy="73941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9227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0"/>
            <a:ext cx="3008316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4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4" cy="8048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0"/>
            <a:ext cx="2133600" cy="269237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</p:sldLayoutIdLst>
  <p:transition spd="med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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-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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-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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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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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body" idx="1"/>
          </p:nvPr>
        </p:nvSpPr>
        <p:spPr>
          <a:xfrm>
            <a:off x="1" y="1196946"/>
            <a:ext cx="9144001" cy="4862768"/>
          </a:xfrm>
          <a:prstGeom prst="rect">
            <a:avLst/>
          </a:prstGeom>
        </p:spPr>
        <p:txBody>
          <a:bodyPr/>
          <a:lstStyle/>
          <a:p>
            <a:pPr lvl="0" indent="182879" algn="ctr">
              <a:spcBef>
                <a:spcPts val="0"/>
              </a:spcBef>
              <a:defRPr sz="5200" b="1">
                <a:solidFill>
                  <a:srgbClr val="111423">
                    <a:alpha val="82500"/>
                  </a:srgbClr>
                </a:solidFill>
              </a:defRPr>
            </a:pPr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xfrm>
            <a:off x="893780" y="390904"/>
            <a:ext cx="7175352" cy="8493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173734" algn="ctr" defTabSz="868680">
              <a:buSzTx/>
              <a:buNone/>
              <a:defRPr sz="51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100" b="1">
                <a:solidFill>
                  <a:srgbClr val="111423">
                    <a:alpha val="82500"/>
                  </a:srgbClr>
                </a:solidFill>
              </a:rPr>
              <a:t>Mission China 2030 </a:t>
            </a:r>
          </a:p>
        </p:txBody>
      </p:sp>
      <p:pic>
        <p:nvPicPr>
          <p:cNvPr id="117" name="image3.jpe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69884" y="1285076"/>
            <a:ext cx="6654505" cy="50206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xfrm>
            <a:off x="3810000" y="6176960"/>
            <a:ext cx="18288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808080"/>
                </a:solidFill>
              </a:rPr>
              <a:t>2</a:t>
            </a:fld>
            <a:endParaRPr sz="1200" b="1">
              <a:solidFill>
                <a:srgbClr val="808080"/>
              </a:solidFill>
            </a:endParaRPr>
          </a:p>
        </p:txBody>
      </p:sp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xfrm>
            <a:off x="704624" y="859452"/>
            <a:ext cx="7175352" cy="61280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algn="ctr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111423">
                    <a:alpha val="82500"/>
                  </a:srgbClr>
                </a:solidFill>
              </a:rPr>
              <a:t>Vision：</a:t>
            </a:r>
            <a:br>
              <a:rPr sz="5000" b="1">
                <a:solidFill>
                  <a:srgbClr val="111423">
                    <a:alpha val="82500"/>
                  </a:srgbClr>
                </a:solidFill>
              </a:rPr>
            </a:br>
            <a:r>
              <a:rPr sz="5000" b="1">
                <a:solidFill>
                  <a:srgbClr val="111423">
                    <a:alpha val="82500"/>
                  </a:srgbClr>
                </a:solidFill>
              </a:rPr>
              <a:t/>
            </a:r>
            <a:br>
              <a:rPr sz="5000" b="1">
                <a:solidFill>
                  <a:srgbClr val="111423">
                    <a:alpha val="82500"/>
                  </a:srgbClr>
                </a:solidFill>
              </a:rPr>
            </a:br>
            <a:r>
              <a:rPr sz="5900" b="1" i="1">
                <a:solidFill>
                  <a:srgbClr val="FF2600"/>
                </a:solidFill>
              </a:rPr>
              <a:t>MISSION CHINA 2030</a:t>
            </a:r>
            <a:br>
              <a:rPr sz="5900" b="1" i="1">
                <a:solidFill>
                  <a:srgbClr val="FF2600"/>
                </a:solidFill>
              </a:rPr>
            </a:br>
            <a:r>
              <a:rPr sz="5000" b="1">
                <a:solidFill>
                  <a:srgbClr val="111423">
                    <a:alpha val="82500"/>
                  </a:srgbClr>
                </a:solidFill>
              </a:rPr>
              <a:t>(MC2030)</a:t>
            </a:r>
            <a:endParaRPr sz="5000"/>
          </a:p>
          <a:p>
            <a:pPr marL="0" lvl="0" indent="0" algn="ctr">
              <a:buSzTx/>
              <a:buNone/>
              <a:defRPr sz="1800" b="0">
                <a:solidFill>
                  <a:srgbClr val="000000"/>
                </a:solidFill>
              </a:defRPr>
            </a:pPr>
            <a:endParaRPr sz="5000"/>
          </a:p>
          <a:p>
            <a:pPr marL="0" lvl="0" indent="0" algn="ctr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111423">
                    <a:alpha val="82500"/>
                  </a:srgbClr>
                </a:solidFill>
              </a:rPr>
              <a:t>Join the Nations in taking the Gospel Back to Jerusalem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sldNum" sz="quarter" idx="2"/>
          </p:nvPr>
        </p:nvSpPr>
        <p:spPr>
          <a:xfrm>
            <a:off x="3810000" y="6176960"/>
            <a:ext cx="18288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808080"/>
                </a:solidFill>
              </a:rPr>
              <a:t>3</a:t>
            </a:fld>
            <a:endParaRPr sz="1200" b="1">
              <a:solidFill>
                <a:srgbClr val="808080"/>
              </a:solidFill>
            </a:endParaRPr>
          </a:p>
        </p:txBody>
      </p:sp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xfrm>
            <a:off x="1408069" y="1049089"/>
            <a:ext cx="8232862" cy="549244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4600" b="1">
                <a:solidFill>
                  <a:srgbClr val="111423">
                    <a:alpha val="82500"/>
                  </a:srgbClr>
                </a:solidFill>
              </a:rPr>
              <a:t>MC0 Missiology</a:t>
            </a:r>
            <a:endParaRPr sz="4600"/>
          </a:p>
          <a:p>
            <a:pPr marL="0" lvl="0" indent="0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4600" b="1">
                <a:solidFill>
                  <a:srgbClr val="111423">
                    <a:alpha val="82500"/>
                  </a:srgbClr>
                </a:solidFill>
              </a:rPr>
              <a:t>MC1 In-China </a:t>
            </a:r>
          </a:p>
          <a:p>
            <a:pPr lvl="1" algn="l">
              <a:buClr>
                <a:srgbClr val="C3260C"/>
              </a:buClr>
              <a:buFont typeface="Georgia"/>
              <a:defRPr sz="1800"/>
            </a:pPr>
            <a:r>
              <a:rPr sz="4600" b="1">
                <a:solidFill>
                  <a:srgbClr val="111423">
                    <a:alpha val="82500"/>
                  </a:srgbClr>
                </a:solidFill>
                <a:latin typeface="Trebuchet MS"/>
                <a:ea typeface="Trebuchet MS"/>
                <a:cs typeface="Trebuchet MS"/>
                <a:sym typeface="Trebuchet MS"/>
              </a:rPr>
              <a:t>       Church Planting </a:t>
            </a:r>
            <a:endParaRPr sz="46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4600" b="1">
                <a:solidFill>
                  <a:srgbClr val="111423">
                    <a:alpha val="82500"/>
                  </a:srgbClr>
                </a:solidFill>
              </a:rPr>
              <a:t>MC2 Minority Peoples</a:t>
            </a:r>
            <a:endParaRPr sz="4600"/>
          </a:p>
          <a:p>
            <a:pPr marL="0" lvl="0" indent="0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4600" b="1">
                <a:solidFill>
                  <a:srgbClr val="111423">
                    <a:alpha val="82500"/>
                  </a:srgbClr>
                </a:solidFill>
              </a:rPr>
              <a:t>MC3 Chinese Diaspora</a:t>
            </a:r>
            <a:endParaRPr sz="4600"/>
          </a:p>
          <a:p>
            <a:pPr marL="0" lvl="0" indent="0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4600" b="1">
                <a:solidFill>
                  <a:srgbClr val="111423">
                    <a:alpha val="82500"/>
                  </a:srgbClr>
                </a:solidFill>
              </a:rPr>
              <a:t>MC4 Sending M’s Abroad</a:t>
            </a:r>
            <a:br>
              <a:rPr sz="4600" b="1">
                <a:solidFill>
                  <a:srgbClr val="111423">
                    <a:alpha val="82500"/>
                  </a:srgbClr>
                </a:solidFill>
              </a:rPr>
            </a:br>
            <a:r>
              <a:rPr sz="4600" b="1">
                <a:solidFill>
                  <a:srgbClr val="111423">
                    <a:alpha val="82500"/>
                  </a:srgbClr>
                </a:solidFill>
              </a:rPr>
              <a:t>        to non-Chinese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sldNum" sz="quarter" idx="2"/>
          </p:nvPr>
        </p:nvSpPr>
        <p:spPr>
          <a:xfrm>
            <a:off x="3810000" y="6176960"/>
            <a:ext cx="18288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808080"/>
                </a:solidFill>
              </a:rPr>
              <a:t>4</a:t>
            </a:fld>
            <a:endParaRPr sz="1200" b="1">
              <a:solidFill>
                <a:srgbClr val="808080"/>
              </a:solidFill>
            </a:endParaRPr>
          </a:p>
        </p:txBody>
      </p:sp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xfrm>
            <a:off x="704624" y="1039693"/>
            <a:ext cx="7175352" cy="551123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5400" b="1" u="sng">
                <a:solidFill>
                  <a:srgbClr val="111423">
                    <a:alpha val="82500"/>
                  </a:srgbClr>
                </a:solidFill>
              </a:rPr>
              <a:t>2016 - 2020        </a:t>
            </a:r>
            <a:r>
              <a:rPr sz="4000" b="1">
                <a:solidFill>
                  <a:srgbClr val="111423">
                    <a:alpha val="82500"/>
                  </a:srgbClr>
                </a:solidFill>
              </a:rPr>
              <a:t>Discover short mission trip opportunities</a:t>
            </a:r>
            <a:br>
              <a:rPr sz="4000" b="1">
                <a:solidFill>
                  <a:srgbClr val="111423">
                    <a:alpha val="82500"/>
                  </a:srgbClr>
                </a:solidFill>
              </a:rPr>
            </a:br>
            <a:endParaRPr sz="4000"/>
          </a:p>
          <a:p>
            <a:pPr marL="0" lvl="0" indent="0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111423">
                    <a:alpha val="82500"/>
                  </a:srgbClr>
                </a:solidFill>
              </a:rPr>
              <a:t>Mobilize Churches to train and send 1000 missionaries overseas</a:t>
            </a:r>
            <a:br>
              <a:rPr sz="4000" b="1">
                <a:solidFill>
                  <a:srgbClr val="111423">
                    <a:alpha val="82500"/>
                  </a:srgbClr>
                </a:solidFill>
              </a:rPr>
            </a:br>
            <a:r>
              <a:rPr sz="4000" b="1">
                <a:solidFill>
                  <a:srgbClr val="111423">
                    <a:alpha val="82500"/>
                  </a:srgbClr>
                </a:solidFill>
              </a:rPr>
              <a:t>(short and long-term)           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xfrm>
            <a:off x="1473795" y="5052545"/>
            <a:ext cx="5637011" cy="1805455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sldNum" sz="quarter" idx="2"/>
          </p:nvPr>
        </p:nvSpPr>
        <p:spPr>
          <a:xfrm>
            <a:off x="3810000" y="6176960"/>
            <a:ext cx="18288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808080"/>
                </a:solidFill>
              </a:rPr>
              <a:t>5</a:t>
            </a:fld>
            <a:endParaRPr sz="1200" b="1">
              <a:solidFill>
                <a:srgbClr val="808080"/>
              </a:solidFill>
            </a:endParaRPr>
          </a:p>
        </p:txBody>
      </p:sp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xfrm>
            <a:off x="817581" y="942085"/>
            <a:ext cx="7685883" cy="451464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5400" b="1" u="sng">
                <a:solidFill>
                  <a:srgbClr val="111423">
                    <a:alpha val="82500"/>
                  </a:srgbClr>
                </a:solidFill>
              </a:rPr>
              <a:t>2021-2025</a:t>
            </a:r>
            <a:endParaRPr u="sng"/>
          </a:p>
          <a:p>
            <a:pPr marL="0" lvl="0" indent="0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111423">
                    <a:alpha val="82500"/>
                  </a:srgbClr>
                </a:solidFill>
              </a:rPr>
              <a:t>Train and send 5000 missionaries overseas</a:t>
            </a:r>
            <a:br>
              <a:rPr sz="4000" b="1">
                <a:solidFill>
                  <a:srgbClr val="111423">
                    <a:alpha val="82500"/>
                  </a:srgbClr>
                </a:solidFill>
              </a:rPr>
            </a:br>
            <a:r>
              <a:rPr sz="4000" b="1">
                <a:solidFill>
                  <a:srgbClr val="111423">
                    <a:alpha val="82500"/>
                  </a:srgbClr>
                </a:solidFill>
              </a:rPr>
              <a:t>(strong member care emphasis)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1473795" y="5052545"/>
            <a:ext cx="5637011" cy="1805455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sldNum" sz="quarter" idx="2"/>
          </p:nvPr>
        </p:nvSpPr>
        <p:spPr>
          <a:xfrm>
            <a:off x="3810000" y="6176960"/>
            <a:ext cx="18288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808080"/>
                </a:solidFill>
              </a:rPr>
              <a:t>6</a:t>
            </a:fld>
            <a:endParaRPr sz="1200" b="1">
              <a:solidFill>
                <a:srgbClr val="808080"/>
              </a:solidFill>
            </a:endParaRPr>
          </a:p>
        </p:txBody>
      </p:sp>
      <p:sp>
        <p:nvSpPr>
          <p:cNvPr id="136" name="Shape 136"/>
          <p:cNvSpPr>
            <a:spLocks noGrp="1"/>
          </p:cNvSpPr>
          <p:nvPr>
            <p:ph type="title"/>
          </p:nvPr>
        </p:nvSpPr>
        <p:spPr>
          <a:xfrm>
            <a:off x="817581" y="977903"/>
            <a:ext cx="7175352" cy="40746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defTabSz="877823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5184" b="1" u="sng">
                <a:solidFill>
                  <a:srgbClr val="111423">
                    <a:alpha val="82500"/>
                  </a:srgbClr>
                </a:solidFill>
              </a:rPr>
              <a:t>2026-2030</a:t>
            </a:r>
            <a:endParaRPr sz="1727" u="sng"/>
          </a:p>
          <a:p>
            <a:pPr marL="0" lvl="0" indent="0" defTabSz="877823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3839" b="1">
                <a:solidFill>
                  <a:srgbClr val="111423">
                    <a:alpha val="82500"/>
                  </a:srgbClr>
                </a:solidFill>
              </a:rPr>
              <a:t>Mobilize local churches to send 14,000 missionaries overseas </a:t>
            </a:r>
          </a:p>
          <a:p>
            <a:pPr marL="0" lvl="0" indent="0" defTabSz="877823">
              <a:buSzTx/>
              <a:buNone/>
              <a:defRPr sz="1800" b="0">
                <a:solidFill>
                  <a:srgbClr val="000000"/>
                </a:solidFill>
              </a:defRPr>
            </a:pPr>
            <a:endParaRPr sz="3839" b="1">
              <a:solidFill>
                <a:srgbClr val="111423">
                  <a:alpha val="82500"/>
                </a:srgbClr>
              </a:solidFill>
            </a:endParaRPr>
          </a:p>
          <a:p>
            <a:pPr marL="0" lvl="0" indent="0" defTabSz="877823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3839" b="1">
                <a:solidFill>
                  <a:srgbClr val="111423">
                    <a:alpha val="82500"/>
                  </a:srgbClr>
                </a:solidFill>
              </a:rPr>
              <a:t>Send 20,000 missionaries by 2030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xfrm>
            <a:off x="1473795" y="5052545"/>
            <a:ext cx="5637011" cy="1805455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sldNum" sz="quarter" idx="2"/>
          </p:nvPr>
        </p:nvSpPr>
        <p:spPr>
          <a:xfrm>
            <a:off x="3810000" y="6176960"/>
            <a:ext cx="18288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808080"/>
                </a:solidFill>
              </a:rPr>
              <a:t>7</a:t>
            </a:fld>
            <a:endParaRPr sz="1200" b="1">
              <a:solidFill>
                <a:srgbClr val="808080"/>
              </a:solidFill>
            </a:endParaRPr>
          </a:p>
        </p:txBody>
      </p:sp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/>
            <a:endParaRPr/>
          </a:p>
        </p:txBody>
      </p:sp>
      <p:pic>
        <p:nvPicPr>
          <p:cNvPr id="141" name="image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8000" y="520700"/>
            <a:ext cx="8128000" cy="5816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body" idx="1"/>
          </p:nvPr>
        </p:nvSpPr>
        <p:spPr>
          <a:xfrm>
            <a:off x="1473795" y="5052545"/>
            <a:ext cx="5637011" cy="180545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212745"/>
                </a:solidFill>
              </a:rPr>
              <a:t> </a:t>
            </a:r>
          </a:p>
        </p:txBody>
      </p:sp>
      <p:sp>
        <p:nvSpPr>
          <p:cNvPr id="144" name="Shape 144"/>
          <p:cNvSpPr>
            <a:spLocks noGrp="1"/>
          </p:cNvSpPr>
          <p:nvPr>
            <p:ph type="sldNum" sz="quarter" idx="2"/>
          </p:nvPr>
        </p:nvSpPr>
        <p:spPr>
          <a:xfrm>
            <a:off x="3810000" y="6176960"/>
            <a:ext cx="18288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808080"/>
                </a:solidFill>
              </a:rPr>
              <a:t>8</a:t>
            </a:fld>
            <a:endParaRPr sz="1200" b="1">
              <a:solidFill>
                <a:srgbClr val="808080"/>
              </a:solidFill>
            </a:endParaRPr>
          </a:p>
        </p:txBody>
      </p:sp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xfrm>
            <a:off x="817581" y="1185622"/>
            <a:ext cx="7175352" cy="386692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algn="ctr">
              <a:buSzTx/>
              <a:buNone/>
              <a:defRPr sz="1800" b="0">
                <a:solidFill>
                  <a:srgbClr val="000000"/>
                </a:solidFill>
              </a:defRPr>
            </a:pPr>
            <a:r>
              <a:rPr sz="5400" b="1">
                <a:solidFill>
                  <a:srgbClr val="111423">
                    <a:alpha val="82500"/>
                  </a:srgbClr>
                </a:solidFill>
              </a:rPr>
              <a:t>Please Pray for </a:t>
            </a:r>
            <a:br>
              <a:rPr sz="5400" b="1">
                <a:solidFill>
                  <a:srgbClr val="111423">
                    <a:alpha val="82500"/>
                  </a:srgbClr>
                </a:solidFill>
              </a:rPr>
            </a:br>
            <a:r>
              <a:rPr sz="5400" b="1">
                <a:solidFill>
                  <a:srgbClr val="111423">
                    <a:alpha val="82500"/>
                  </a:srgbClr>
                </a:solidFill>
              </a:rPr>
              <a:t/>
            </a:r>
            <a:br>
              <a:rPr sz="5400" b="1">
                <a:solidFill>
                  <a:srgbClr val="111423">
                    <a:alpha val="82500"/>
                  </a:srgbClr>
                </a:solidFill>
              </a:rPr>
            </a:br>
            <a:r>
              <a:rPr sz="6500" b="1" i="1">
                <a:solidFill>
                  <a:srgbClr val="FF2600"/>
                </a:solidFill>
              </a:rPr>
              <a:t>Mission China 2030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On-screen Show (4:3)</PresentationFormat>
  <Paragraphs>28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Georgia</vt:lpstr>
      <vt:lpstr>Gill Sans</vt:lpstr>
      <vt:lpstr>Helvetica</vt:lpstr>
      <vt:lpstr>Helvetica Neue</vt:lpstr>
      <vt:lpstr>Times New Roman</vt:lpstr>
      <vt:lpstr>Trebuchet MS</vt:lpstr>
      <vt:lpstr>Default</vt:lpstr>
      <vt:lpstr>Mission China 2030 </vt:lpstr>
      <vt:lpstr>Vision：  MISSION CHINA 2030 (MC2030)  Join the Nations in taking the Gospel Back to Jerusalem</vt:lpstr>
      <vt:lpstr>MC0 Missiology MC1 In-China         Church Planting  MC2 Minority Peoples MC3 Chinese Diaspora MC4 Sending M’s Abroad         to non-Chinese</vt:lpstr>
      <vt:lpstr>2016 - 2020        Discover short mission trip opportunities  Mobilize Churches to train and send 1000 missionaries overseas (short and long-term)            </vt:lpstr>
      <vt:lpstr>2021-2025 Train and send 5000 missionaries overseas (strong member care emphasis) </vt:lpstr>
      <vt:lpstr>2026-2030 Mobilize local churches to send 14,000 missionaries overseas   Send 20,000 missionaries by 2030 </vt:lpstr>
      <vt:lpstr>PowerPoint Presentation</vt:lpstr>
      <vt:lpstr>Please Pray for   Mission China 2030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China 2030 </dc:title>
  <dc:creator>Medium Hall</dc:creator>
  <cp:lastModifiedBy>Medium Hall</cp:lastModifiedBy>
  <cp:revision>1</cp:revision>
  <dcterms:modified xsi:type="dcterms:W3CDTF">2016-03-11T11:36:56Z</dcterms:modified>
</cp:coreProperties>
</file>