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80" r:id="rId3"/>
    <p:sldId id="261"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87" d="100"/>
          <a:sy n="87" d="100"/>
        </p:scale>
        <p:origin x="60" y="252"/>
      </p:cViewPr>
      <p:guideLst/>
    </p:cSldViewPr>
  </p:slideViewPr>
  <p:notesTextViewPr>
    <p:cViewPr>
      <p:scale>
        <a:sx n="1" d="1"/>
        <a:sy n="1" d="1"/>
      </p:scale>
      <p:origin x="0" y="0"/>
    </p:cViewPr>
  </p:notesTextViewPr>
  <p:sorterViewPr>
    <p:cViewPr>
      <p:scale>
        <a:sx n="100" d="100"/>
        <a:sy n="100" d="100"/>
      </p:scale>
      <p:origin x="0" y="-3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1192D-27AC-4273-951C-EDEE0F729F0B}" type="datetimeFigureOut">
              <a:rPr lang="en-US" smtClean="0"/>
              <a:t>3/9/2016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4CEF4-1B58-4CC7-A89B-86373D07627F}" type="slidenum">
              <a:rPr lang="en-US" smtClean="0"/>
              <a:t>‹#›</a:t>
            </a:fld>
            <a:endParaRPr lang="en-US"/>
          </a:p>
        </p:txBody>
      </p:sp>
    </p:spTree>
    <p:extLst>
      <p:ext uri="{BB962C8B-B14F-4D97-AF65-F5344CB8AC3E}">
        <p14:creationId xmlns:p14="http://schemas.microsoft.com/office/powerpoint/2010/main" val="42076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141731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81132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54263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4188361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276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2513470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1573837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407501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28882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02ECC2-868C-492B-A53E-032757F98F3C}" type="datetimeFigureOut">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11054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02ECC2-868C-492B-A53E-032757F98F3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601603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02ECC2-868C-492B-A53E-032757F98F3C}" type="datetimeFigureOut">
              <a:rPr lang="en-US" smtClean="0"/>
              <a:t>3/9/2016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2976417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02ECC2-868C-492B-A53E-032757F98F3C}" type="datetimeFigureOut">
              <a:rPr lang="en-US" smtClean="0"/>
              <a:t>3/9/2016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102647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2ECC2-868C-492B-A53E-032757F98F3C}" type="datetimeFigureOut">
              <a:rPr lang="en-US" smtClean="0"/>
              <a:t>3/9/2016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288043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02ECC2-868C-492B-A53E-032757F98F3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345539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02ECC2-868C-492B-A53E-032757F98F3C}" type="datetimeFigureOut">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A22E7F-C46B-4E05-BF19-C728BEADBFDE}" type="slidenum">
              <a:rPr lang="en-US" smtClean="0"/>
              <a:t>‹#›</a:t>
            </a:fld>
            <a:endParaRPr lang="en-US"/>
          </a:p>
        </p:txBody>
      </p:sp>
    </p:spTree>
    <p:extLst>
      <p:ext uri="{BB962C8B-B14F-4D97-AF65-F5344CB8AC3E}">
        <p14:creationId xmlns:p14="http://schemas.microsoft.com/office/powerpoint/2010/main" val="398703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02ECC2-868C-492B-A53E-032757F98F3C}" type="datetimeFigureOut">
              <a:rPr lang="en-US" smtClean="0"/>
              <a:t>3/9/2016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A22E7F-C46B-4E05-BF19-C728BEADBFDE}" type="slidenum">
              <a:rPr lang="en-US" smtClean="0"/>
              <a:t>‹#›</a:t>
            </a:fld>
            <a:endParaRPr lang="en-US"/>
          </a:p>
        </p:txBody>
      </p:sp>
    </p:spTree>
    <p:extLst>
      <p:ext uri="{BB962C8B-B14F-4D97-AF65-F5344CB8AC3E}">
        <p14:creationId xmlns:p14="http://schemas.microsoft.com/office/powerpoint/2010/main" val="1204160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7930"/>
            <a:ext cx="8596668" cy="1592470"/>
          </a:xfrm>
        </p:spPr>
        <p:txBody>
          <a:bodyPr>
            <a:normAutofit fontScale="90000"/>
          </a:bodyPr>
          <a:lstStyle/>
          <a:p>
            <a:pPr algn="ctr"/>
            <a:r>
              <a:rPr lang="en-US" b="1" dirty="0">
                <a:solidFill>
                  <a:schemeClr val="tx1"/>
                </a:solidFill>
              </a:rPr>
              <a:t>AFRICAN WOMEN IN MISSIONS NETWORK (AWIMN)</a:t>
            </a:r>
            <a:br>
              <a:rPr lang="en-US" dirty="0"/>
            </a:br>
            <a:endParaRPr lang="en-US" dirty="0"/>
          </a:p>
        </p:txBody>
      </p:sp>
      <p:sp>
        <p:nvSpPr>
          <p:cNvPr id="3" name="Content Placeholder 2"/>
          <p:cNvSpPr>
            <a:spLocks noGrp="1"/>
          </p:cNvSpPr>
          <p:nvPr>
            <p:ph idx="1"/>
          </p:nvPr>
        </p:nvSpPr>
        <p:spPr>
          <a:xfrm>
            <a:off x="677334" y="1202635"/>
            <a:ext cx="8596668" cy="5555974"/>
          </a:xfrm>
        </p:spPr>
        <p:txBody>
          <a:bodyPr>
            <a:normAutofit lnSpcReduction="10000"/>
          </a:bodyPr>
          <a:lstStyle/>
          <a:p>
            <a:r>
              <a:rPr lang="en-US" sz="3600" dirty="0">
                <a:latin typeface="Arial Narrow" panose="020B0606020202030204" pitchFamily="34" charset="0"/>
              </a:rPr>
              <a:t>The African Women in Missions Network (AWIMN) is a strategic network of the Movement for African National Initiatives (MANI)</a:t>
            </a:r>
          </a:p>
          <a:p>
            <a:r>
              <a:rPr lang="en-US" sz="3600" b="1" dirty="0">
                <a:latin typeface="Arial Narrow" panose="020B0606020202030204" pitchFamily="34" charset="0"/>
              </a:rPr>
              <a:t>Vision and General Objectives of MANI</a:t>
            </a:r>
            <a:endParaRPr lang="en-US" sz="3600" dirty="0">
              <a:latin typeface="Arial Narrow" panose="020B0606020202030204" pitchFamily="34" charset="0"/>
            </a:endParaRPr>
          </a:p>
          <a:p>
            <a:r>
              <a:rPr lang="en-US" sz="3600" dirty="0">
                <a:latin typeface="Arial Narrow" panose="020B0606020202030204" pitchFamily="34" charset="0"/>
              </a:rPr>
              <a:t>The Movement for African National Initiatives (MANI) is a network of networks focused on catalyzing African National Initiatives and mobilizing the resources of the Body of Christ in Africa for the fulfillment of the Great Commission. </a:t>
            </a:r>
          </a:p>
          <a:p>
            <a:endParaRPr lang="en-US" dirty="0"/>
          </a:p>
        </p:txBody>
      </p:sp>
    </p:spTree>
    <p:extLst>
      <p:ext uri="{BB962C8B-B14F-4D97-AF65-F5344CB8AC3E}">
        <p14:creationId xmlns:p14="http://schemas.microsoft.com/office/powerpoint/2010/main" val="50773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31" y="395021"/>
            <a:ext cx="8681471" cy="5705856"/>
          </a:xfrm>
        </p:spPr>
        <p:txBody>
          <a:bodyPr>
            <a:noAutofit/>
          </a:bodyPr>
          <a:lstStyle/>
          <a:p>
            <a:r>
              <a:rPr lang="en-US" sz="4000" dirty="0">
                <a:latin typeface="Arial Narrow" panose="020B0606020202030204" pitchFamily="34" charset="0"/>
              </a:rPr>
              <a:t>MANI's purpose is to </a:t>
            </a:r>
            <a:r>
              <a:rPr lang="en-US" sz="4000" b="1" dirty="0">
                <a:latin typeface="Arial Narrow" panose="020B0606020202030204" pitchFamily="34" charset="0"/>
              </a:rPr>
              <a:t>affirm, motivate, mobilize and network</a:t>
            </a:r>
            <a:r>
              <a:rPr lang="en-US" sz="4000" dirty="0">
                <a:latin typeface="Arial Narrow" panose="020B0606020202030204" pitchFamily="34" charset="0"/>
              </a:rPr>
              <a:t> Christian leaders by inspiring them with the vision of reaching the unreached and least evangelized in Africa, and the wider world</a:t>
            </a:r>
          </a:p>
          <a:p>
            <a:r>
              <a:rPr lang="en-US" sz="4000" dirty="0">
                <a:latin typeface="Arial Narrow" panose="020B0606020202030204" pitchFamily="34" charset="0"/>
              </a:rPr>
              <a:t>The MANI Vision is that: "Africa be filled with the knowledge of the glory of the LORD, as the waters cover the sea" (Habakkuk 2:14)</a:t>
            </a:r>
          </a:p>
          <a:p>
            <a:endParaRPr lang="en-US" sz="2000" dirty="0">
              <a:latin typeface="Arial Narrow" panose="020B0606020202030204" pitchFamily="34" charset="0"/>
            </a:endParaRPr>
          </a:p>
        </p:txBody>
      </p:sp>
    </p:spTree>
    <p:extLst>
      <p:ext uri="{BB962C8B-B14F-4D97-AF65-F5344CB8AC3E}">
        <p14:creationId xmlns:p14="http://schemas.microsoft.com/office/powerpoint/2010/main" val="84023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C:\Users\Nosa\AppData\Local\Packages\Microsoft.Office.OneNote_8wekyb3d8bbwe\TempState\msohtmlclipclip_image00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2147" y="0"/>
            <a:ext cx="8887418" cy="6793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13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fade">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69" y="170688"/>
            <a:ext cx="8505905" cy="780288"/>
          </a:xfrm>
        </p:spPr>
        <p:txBody>
          <a:bodyPr>
            <a:normAutofit fontScale="90000"/>
          </a:bodyPr>
          <a:lstStyle/>
          <a:p>
            <a:r>
              <a:rPr lang="en-US" b="1" dirty="0">
                <a:solidFill>
                  <a:schemeClr val="tx1"/>
                </a:solidFill>
              </a:rPr>
              <a:t>Vision and General Objectives of AWIMN</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65683" y="950976"/>
            <a:ext cx="8639251" cy="5559552"/>
          </a:xfrm>
        </p:spPr>
        <p:txBody>
          <a:bodyPr>
            <a:normAutofit fontScale="92500" lnSpcReduction="10000"/>
          </a:bodyPr>
          <a:lstStyle/>
          <a:p>
            <a:r>
              <a:rPr lang="en-US" sz="2800" dirty="0">
                <a:latin typeface="Arial Narrow" panose="020B0606020202030204" pitchFamily="34" charset="0"/>
              </a:rPr>
              <a:t>The Great Commission is a command given to women and men. The </a:t>
            </a:r>
            <a:r>
              <a:rPr lang="en-US" sz="2800" b="1" dirty="0">
                <a:latin typeface="Arial Narrow" panose="020B0606020202030204" pitchFamily="34" charset="0"/>
              </a:rPr>
              <a:t>African Women in Missions Network</a:t>
            </a:r>
            <a:r>
              <a:rPr lang="en-US" sz="2800" dirty="0">
                <a:latin typeface="Arial Narrow" panose="020B0606020202030204" pitchFamily="34" charset="0"/>
              </a:rPr>
              <a:t> is focused on the mobilization of women in realization of the strategic role they play in the fulfillment of the Great Commission and in finishing the task of reaching the remaining least reached peoples of the world. </a:t>
            </a:r>
          </a:p>
          <a:p>
            <a:r>
              <a:rPr lang="en-US" sz="2800" b="1" dirty="0">
                <a:latin typeface="Arial Narrow" panose="020B0606020202030204" pitchFamily="34" charset="0"/>
              </a:rPr>
              <a:t> AWIMN seeks to encourage and empower women in missions by mobilizing them to: </a:t>
            </a:r>
            <a:endParaRPr lang="en-US" sz="2800" dirty="0">
              <a:latin typeface="Arial Narrow" panose="020B0606020202030204" pitchFamily="34" charset="0"/>
            </a:endParaRPr>
          </a:p>
          <a:p>
            <a:pPr lvl="0"/>
            <a:r>
              <a:rPr lang="en-US" sz="2800" dirty="0">
                <a:latin typeface="Arial Narrow" panose="020B0606020202030204" pitchFamily="34" charset="0"/>
              </a:rPr>
              <a:t>Play a significant role in reaching the least evangelized peoples and nations worldwide (world mission)</a:t>
            </a:r>
          </a:p>
          <a:p>
            <a:pPr lvl="0"/>
            <a:r>
              <a:rPr lang="en-US" sz="2800" dirty="0">
                <a:latin typeface="Arial Narrow" panose="020B0606020202030204" pitchFamily="34" charset="0"/>
              </a:rPr>
              <a:t>Participate actively in the development of a cooperative national strategy designed to saturate their countries with accessible groups of believers (saturation church planting) and facilitate a process of transformation (radical transformation).</a:t>
            </a:r>
          </a:p>
          <a:p>
            <a:endParaRPr lang="en-US" dirty="0"/>
          </a:p>
        </p:txBody>
      </p:sp>
    </p:spTree>
    <p:extLst>
      <p:ext uri="{BB962C8B-B14F-4D97-AF65-F5344CB8AC3E}">
        <p14:creationId xmlns:p14="http://schemas.microsoft.com/office/powerpoint/2010/main" val="149194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477" y="280416"/>
            <a:ext cx="8659525" cy="699821"/>
          </a:xfrm>
        </p:spPr>
        <p:txBody>
          <a:bodyPr>
            <a:normAutofit fontScale="90000"/>
          </a:bodyPr>
          <a:lstStyle/>
          <a:p>
            <a:r>
              <a:rPr lang="en-US" b="1" dirty="0">
                <a:solidFill>
                  <a:schemeClr val="tx1"/>
                </a:solidFill>
              </a:rPr>
              <a:t>These will be carried out by:</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614477" y="980237"/>
            <a:ext cx="8851392" cy="5442509"/>
          </a:xfrm>
        </p:spPr>
        <p:txBody>
          <a:bodyPr>
            <a:normAutofit/>
          </a:bodyPr>
          <a:lstStyle/>
          <a:p>
            <a:pPr lvl="0"/>
            <a:r>
              <a:rPr lang="en-US" sz="3500" dirty="0">
                <a:latin typeface="Arial Narrow" panose="020B0606020202030204" pitchFamily="34" charset="0"/>
              </a:rPr>
              <a:t>Developing partnerships and relationships with existing women’s networks in Africa and seeking to mobilize and empower them to discover their role in God’s missional purpose.</a:t>
            </a:r>
          </a:p>
          <a:p>
            <a:pPr lvl="0"/>
            <a:r>
              <a:rPr lang="en-US" sz="3500" dirty="0">
                <a:latin typeface="Arial Narrow" panose="020B0606020202030204" pitchFamily="34" charset="0"/>
              </a:rPr>
              <a:t>Mobilizing women to participate in the other MANI Strategic and Functional Networks including the Country Assessment Process (CAP), and national initiatives because women are critical to the realization of their objectives</a:t>
            </a:r>
          </a:p>
          <a:p>
            <a:endParaRPr lang="en-US" dirty="0"/>
          </a:p>
        </p:txBody>
      </p:sp>
    </p:spTree>
    <p:extLst>
      <p:ext uri="{BB962C8B-B14F-4D97-AF65-F5344CB8AC3E}">
        <p14:creationId xmlns:p14="http://schemas.microsoft.com/office/powerpoint/2010/main" val="324929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949</TotalTime>
  <Words>335</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Narrow</vt:lpstr>
      <vt:lpstr>Calibri</vt:lpstr>
      <vt:lpstr>Trebuchet MS</vt:lpstr>
      <vt:lpstr>Wingdings 3</vt:lpstr>
      <vt:lpstr>Facet</vt:lpstr>
      <vt:lpstr>AFRICAN WOMEN IN MISSIONS NETWORK (AWIMN) </vt:lpstr>
      <vt:lpstr>PowerPoint Presentation</vt:lpstr>
      <vt:lpstr>PowerPoint Presentation</vt:lpstr>
      <vt:lpstr>Vision and General Objectives of AWIMN </vt:lpstr>
      <vt:lpstr>These will be carried out by: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Nosa Tukura</dc:creator>
  <cp:lastModifiedBy>Nosa Tukura</cp:lastModifiedBy>
  <cp:revision>24</cp:revision>
  <dcterms:created xsi:type="dcterms:W3CDTF">2016-03-05T17:52:02Z</dcterms:created>
  <dcterms:modified xsi:type="dcterms:W3CDTF">2016-03-09T12:43:34Z</dcterms:modified>
</cp:coreProperties>
</file>