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145126-B6FB-4623-8CAA-7593496DF589}"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260683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45126-B6FB-4623-8CAA-7593496DF589}"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40801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45126-B6FB-4623-8CAA-7593496DF589}"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3653942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45126-B6FB-4623-8CAA-7593496DF589}"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2518953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145126-B6FB-4623-8CAA-7593496DF589}"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115772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145126-B6FB-4623-8CAA-7593496DF589}"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677687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145126-B6FB-4623-8CAA-7593496DF589}" type="datetimeFigureOut">
              <a:rPr lang="en-US" smtClean="0"/>
              <a:t>3/9/2016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316162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145126-B6FB-4623-8CAA-7593496DF589}" type="datetimeFigureOut">
              <a:rPr lang="en-US" smtClean="0"/>
              <a:t>3/9/2016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1929101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145126-B6FB-4623-8CAA-7593496DF589}" type="datetimeFigureOut">
              <a:rPr lang="en-US" smtClean="0"/>
              <a:t>3/9/2016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527627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45126-B6FB-4623-8CAA-7593496DF589}"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1642821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45126-B6FB-4623-8CAA-7593496DF589}"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69BBEF-EDA3-4EE1-9B49-8EDBC7348689}" type="slidenum">
              <a:rPr lang="en-US" smtClean="0"/>
              <a:t>‹#›</a:t>
            </a:fld>
            <a:endParaRPr lang="en-US"/>
          </a:p>
        </p:txBody>
      </p:sp>
    </p:spTree>
    <p:extLst>
      <p:ext uri="{BB962C8B-B14F-4D97-AF65-F5344CB8AC3E}">
        <p14:creationId xmlns:p14="http://schemas.microsoft.com/office/powerpoint/2010/main" val="381669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45126-B6FB-4623-8CAA-7593496DF589}" type="datetimeFigureOut">
              <a:rPr lang="en-US" smtClean="0"/>
              <a:t>3/9/2016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69BBEF-EDA3-4EE1-9B49-8EDBC7348689}" type="slidenum">
              <a:rPr lang="en-US" smtClean="0"/>
              <a:t>‹#›</a:t>
            </a:fld>
            <a:endParaRPr lang="en-US"/>
          </a:p>
        </p:txBody>
      </p:sp>
    </p:spTree>
    <p:extLst>
      <p:ext uri="{BB962C8B-B14F-4D97-AF65-F5344CB8AC3E}">
        <p14:creationId xmlns:p14="http://schemas.microsoft.com/office/powerpoint/2010/main" val="3877635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uobed.org/" TargetMode="External"/><Relationship Id="rId2" Type="http://schemas.openxmlformats.org/officeDocument/2006/relationships/hyperlink" Target="http://www.apostolicdiscipleshipmovement.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82388"/>
            <a:ext cx="9144000" cy="3098042"/>
          </a:xfrm>
        </p:spPr>
        <p:txBody>
          <a:bodyPr>
            <a:normAutofit/>
          </a:bodyPr>
          <a:lstStyle/>
          <a:p>
            <a:r>
              <a:rPr lang="en-US" dirty="0" smtClean="0">
                <a:solidFill>
                  <a:srgbClr val="00B050"/>
                </a:solidFill>
                <a:latin typeface="Arial Black" panose="020B0A04020102020204" pitchFamily="34" charset="0"/>
              </a:rPr>
              <a:t>AFRICAN CONGRESS ON DISCIPLESHIP</a:t>
            </a:r>
            <a:br>
              <a:rPr lang="en-US" dirty="0" smtClean="0">
                <a:solidFill>
                  <a:srgbClr val="00B050"/>
                </a:solidFill>
                <a:latin typeface="Arial Black" panose="020B0A04020102020204" pitchFamily="34" charset="0"/>
              </a:rPr>
            </a:br>
            <a:r>
              <a:rPr lang="en-US" sz="5400" dirty="0" smtClean="0">
                <a:solidFill>
                  <a:srgbClr val="00B050"/>
                </a:solidFill>
                <a:latin typeface="Arial Black" panose="020B0A04020102020204" pitchFamily="34" charset="0"/>
              </a:rPr>
              <a:t>2017</a:t>
            </a:r>
            <a:endParaRPr lang="en-US" sz="5400" dirty="0">
              <a:solidFill>
                <a:srgbClr val="00B050"/>
              </a:solidFill>
              <a:latin typeface="Arial Black" panose="020B0A04020102020204" pitchFamily="34" charset="0"/>
            </a:endParaRPr>
          </a:p>
        </p:txBody>
      </p:sp>
      <p:sp>
        <p:nvSpPr>
          <p:cNvPr id="3" name="Subtitle 2"/>
          <p:cNvSpPr>
            <a:spLocks noGrp="1"/>
          </p:cNvSpPr>
          <p:nvPr>
            <p:ph type="subTitle" idx="1"/>
          </p:nvPr>
        </p:nvSpPr>
        <p:spPr>
          <a:xfrm>
            <a:off x="1524000" y="4175254"/>
            <a:ext cx="9144000" cy="1655762"/>
          </a:xfrm>
        </p:spPr>
        <p:txBody>
          <a:bodyPr>
            <a:normAutofit/>
          </a:bodyPr>
          <a:lstStyle/>
          <a:p>
            <a:r>
              <a:rPr lang="en-US" sz="4000" b="1" dirty="0" smtClean="0"/>
              <a:t>MANI</a:t>
            </a:r>
          </a:p>
          <a:p>
            <a:r>
              <a:rPr lang="en-US" sz="4000" b="1" dirty="0" smtClean="0"/>
              <a:t>Discipleship Network</a:t>
            </a:r>
            <a:endParaRPr lang="en-US" sz="4000" b="1" dirty="0"/>
          </a:p>
        </p:txBody>
      </p:sp>
    </p:spTree>
    <p:extLst>
      <p:ext uri="{BB962C8B-B14F-4D97-AF65-F5344CB8AC3E}">
        <p14:creationId xmlns:p14="http://schemas.microsoft.com/office/powerpoint/2010/main" val="1159467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6000" b="1" dirty="0" smtClean="0">
                <a:latin typeface="Arial Black" panose="020B0A04020102020204" pitchFamily="34" charset="0"/>
              </a:rPr>
              <a:t>Goal</a:t>
            </a:r>
            <a:endParaRPr lang="en-US" sz="6000" b="1" dirty="0">
              <a:latin typeface="Arial Black" panose="020B0A04020102020204" pitchFamily="34" charset="0"/>
            </a:endParaRPr>
          </a:p>
        </p:txBody>
      </p:sp>
      <p:sp>
        <p:nvSpPr>
          <p:cNvPr id="3" name="Content Placeholder 2"/>
          <p:cNvSpPr>
            <a:spLocks noGrp="1"/>
          </p:cNvSpPr>
          <p:nvPr>
            <p:ph idx="1"/>
          </p:nvPr>
        </p:nvSpPr>
        <p:spPr>
          <a:xfrm>
            <a:off x="838200" y="2685433"/>
            <a:ext cx="10515600" cy="3387820"/>
          </a:xfrm>
        </p:spPr>
        <p:txBody>
          <a:bodyPr>
            <a:normAutofit/>
          </a:bodyPr>
          <a:lstStyle/>
          <a:p>
            <a:pPr marL="0" indent="0">
              <a:buNone/>
            </a:pPr>
            <a:r>
              <a:rPr lang="en-US" sz="5400" dirty="0" smtClean="0"/>
              <a:t>To identify, learn and disseminate viable models for the practice of life-transforming discipleship in African churches</a:t>
            </a:r>
            <a:endParaRPr lang="en-US" sz="5400" dirty="0"/>
          </a:p>
        </p:txBody>
      </p:sp>
    </p:spTree>
    <p:extLst>
      <p:ext uri="{BB962C8B-B14F-4D97-AF65-F5344CB8AC3E}">
        <p14:creationId xmlns:p14="http://schemas.microsoft.com/office/powerpoint/2010/main" val="2845754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latin typeface="Arial Black" panose="020B0A04020102020204" pitchFamily="34" charset="0"/>
              </a:rPr>
              <a:t>Sub-goal 1	-	</a:t>
            </a:r>
            <a:r>
              <a:rPr lang="en-US" dirty="0" smtClean="0">
                <a:solidFill>
                  <a:srgbClr val="FF0000"/>
                </a:solidFill>
                <a:latin typeface="Arial Black" panose="020B0A04020102020204" pitchFamily="34" charset="0"/>
              </a:rPr>
              <a:t>Identify</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normAutofit/>
          </a:bodyPr>
          <a:lstStyle/>
          <a:p>
            <a:pPr marL="0" indent="0">
              <a:buNone/>
            </a:pPr>
            <a:r>
              <a:rPr lang="en-US" sz="5400" dirty="0" smtClean="0"/>
              <a:t>We need to identify what are workable and what are not workable among the several discipleship models which are currently in use in African churches</a:t>
            </a:r>
            <a:endParaRPr lang="en-US" sz="5400" dirty="0"/>
          </a:p>
        </p:txBody>
      </p:sp>
    </p:spTree>
    <p:extLst>
      <p:ext uri="{BB962C8B-B14F-4D97-AF65-F5344CB8AC3E}">
        <p14:creationId xmlns:p14="http://schemas.microsoft.com/office/powerpoint/2010/main" val="3512043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1784"/>
            <a:ext cx="10515600" cy="5953607"/>
          </a:xfrm>
        </p:spPr>
        <p:txBody>
          <a:bodyPr>
            <a:noAutofit/>
          </a:bodyPr>
          <a:lstStyle/>
          <a:p>
            <a:r>
              <a:rPr lang="en-US" sz="5400" dirty="0" smtClean="0"/>
              <a:t>Churches, discipleship movements, and other discipleship practitioners should kindly, and for the interest of God’s purpose in and through the church in Africa, package what they do as discipleship to share with the rest of the African church</a:t>
            </a:r>
          </a:p>
          <a:p>
            <a:pPr marL="0" indent="0">
              <a:buNone/>
            </a:pPr>
            <a:r>
              <a:rPr lang="en-US" sz="5400" dirty="0"/>
              <a:t>	</a:t>
            </a:r>
            <a:r>
              <a:rPr lang="en-US" sz="5400" dirty="0" smtClean="0">
                <a:latin typeface="Monotype Corsiva" panose="03010101010201010101" pitchFamily="66" charset="0"/>
              </a:rPr>
              <a:t>(guidelines to be given)</a:t>
            </a:r>
            <a:endParaRPr lang="en-US" sz="5400" dirty="0">
              <a:latin typeface="Monotype Corsiva" panose="03010101010201010101" pitchFamily="66" charset="0"/>
            </a:endParaRPr>
          </a:p>
        </p:txBody>
      </p:sp>
    </p:spTree>
    <p:extLst>
      <p:ext uri="{BB962C8B-B14F-4D97-AF65-F5344CB8AC3E}">
        <p14:creationId xmlns:p14="http://schemas.microsoft.com/office/powerpoint/2010/main" val="1825617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latin typeface="Arial Black" panose="020B0A04020102020204" pitchFamily="34" charset="0"/>
              </a:rPr>
              <a:t>Sub-goal 2	-	</a:t>
            </a:r>
            <a:r>
              <a:rPr lang="en-US" dirty="0" smtClean="0">
                <a:solidFill>
                  <a:srgbClr val="FF0000"/>
                </a:solidFill>
                <a:latin typeface="Arial Black" panose="020B0A04020102020204" pitchFamily="34" charset="0"/>
              </a:rPr>
              <a:t>Learn</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a:xfrm>
            <a:off x="838200" y="1825625"/>
            <a:ext cx="10515600" cy="4738948"/>
          </a:xfrm>
        </p:spPr>
        <p:txBody>
          <a:bodyPr>
            <a:noAutofit/>
          </a:bodyPr>
          <a:lstStyle/>
          <a:p>
            <a:r>
              <a:rPr lang="en-US" sz="5400" dirty="0" smtClean="0"/>
              <a:t>We come to the congress to learn what models are available, workable or not workable;</a:t>
            </a:r>
          </a:p>
          <a:p>
            <a:r>
              <a:rPr lang="en-US" sz="5400" dirty="0" smtClean="0"/>
              <a:t>Why it is so; </a:t>
            </a:r>
            <a:r>
              <a:rPr lang="en-US" sz="5400" dirty="0" smtClean="0">
                <a:latin typeface="Monotype Corsiva" panose="03010101010201010101" pitchFamily="66" charset="0"/>
              </a:rPr>
              <a:t>and</a:t>
            </a:r>
          </a:p>
          <a:p>
            <a:r>
              <a:rPr lang="en-US" sz="5400" dirty="0" smtClean="0"/>
              <a:t>If there are possible ways of improving their impact potentials</a:t>
            </a:r>
            <a:endParaRPr lang="en-US" sz="5400" dirty="0"/>
          </a:p>
        </p:txBody>
      </p:sp>
    </p:spTree>
    <p:extLst>
      <p:ext uri="{BB962C8B-B14F-4D97-AF65-F5344CB8AC3E}">
        <p14:creationId xmlns:p14="http://schemas.microsoft.com/office/powerpoint/2010/main" val="1297343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latin typeface="Arial Black" panose="020B0A04020102020204" pitchFamily="34" charset="0"/>
              </a:rPr>
              <a:t>Sub-goal 3	-	</a:t>
            </a:r>
            <a:r>
              <a:rPr lang="en-US" dirty="0" smtClean="0">
                <a:solidFill>
                  <a:srgbClr val="FF0000"/>
                </a:solidFill>
                <a:latin typeface="Arial Black" panose="020B0A04020102020204" pitchFamily="34" charset="0"/>
              </a:rPr>
              <a:t>Disseminate</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a:xfrm>
            <a:off x="674424" y="1825625"/>
            <a:ext cx="10830636" cy="4643414"/>
          </a:xfrm>
        </p:spPr>
        <p:txBody>
          <a:bodyPr>
            <a:noAutofit/>
          </a:bodyPr>
          <a:lstStyle/>
          <a:p>
            <a:r>
              <a:rPr lang="en-US" sz="5000" dirty="0" smtClean="0"/>
              <a:t>As a functional network of MANI, the African Congress on Discipleship will pursue a programmed strategy for popularizing workable </a:t>
            </a:r>
            <a:r>
              <a:rPr lang="en-US" sz="5000" dirty="0" smtClean="0">
                <a:latin typeface="Monotype Corsiva" panose="03010101010201010101" pitchFamily="66" charset="0"/>
              </a:rPr>
              <a:t>(life-transforming)</a:t>
            </a:r>
            <a:r>
              <a:rPr lang="en-US" sz="5000" dirty="0" smtClean="0"/>
              <a:t> discipleship models among churches in Africa within some specified time frame</a:t>
            </a:r>
            <a:endParaRPr lang="en-US" sz="5000" dirty="0"/>
          </a:p>
        </p:txBody>
      </p:sp>
    </p:spTree>
    <p:extLst>
      <p:ext uri="{BB962C8B-B14F-4D97-AF65-F5344CB8AC3E}">
        <p14:creationId xmlns:p14="http://schemas.microsoft.com/office/powerpoint/2010/main" val="2723889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latin typeface="Arial Black" panose="020B0A04020102020204" pitchFamily="34" charset="0"/>
              </a:rPr>
              <a:t>Time &amp; Venue</a:t>
            </a:r>
            <a:endParaRPr lang="en-US" dirty="0">
              <a:latin typeface="Arial Black" panose="020B0A04020102020204" pitchFamily="34" charset="0"/>
            </a:endParaRPr>
          </a:p>
        </p:txBody>
      </p:sp>
      <p:sp>
        <p:nvSpPr>
          <p:cNvPr id="3" name="Content Placeholder 2"/>
          <p:cNvSpPr>
            <a:spLocks noGrp="1"/>
          </p:cNvSpPr>
          <p:nvPr>
            <p:ph idx="1"/>
          </p:nvPr>
        </p:nvSpPr>
        <p:spPr>
          <a:xfrm>
            <a:off x="838200" y="1811977"/>
            <a:ext cx="10515600" cy="4351338"/>
          </a:xfrm>
        </p:spPr>
        <p:txBody>
          <a:bodyPr>
            <a:normAutofit/>
          </a:bodyPr>
          <a:lstStyle/>
          <a:p>
            <a:r>
              <a:rPr lang="en-US" sz="5400" dirty="0" smtClean="0"/>
              <a:t>The ACD is being proposed for </a:t>
            </a:r>
          </a:p>
          <a:p>
            <a:pPr marL="0" indent="0">
              <a:buNone/>
            </a:pPr>
            <a:r>
              <a:rPr lang="en-US" sz="5400" dirty="0"/>
              <a:t>	</a:t>
            </a:r>
            <a:r>
              <a:rPr lang="en-US" sz="5400" dirty="0" smtClean="0"/>
              <a:t>-</a:t>
            </a:r>
            <a:r>
              <a:rPr lang="en-US" sz="5400" dirty="0"/>
              <a:t>	</a:t>
            </a:r>
            <a:r>
              <a:rPr lang="en-US" sz="5400" dirty="0" smtClean="0"/>
              <a:t> May / </a:t>
            </a:r>
            <a:r>
              <a:rPr lang="en-US" sz="5400" dirty="0"/>
              <a:t>J</a:t>
            </a:r>
            <a:r>
              <a:rPr lang="en-US" sz="5400" dirty="0" smtClean="0"/>
              <a:t>une 2017</a:t>
            </a:r>
          </a:p>
          <a:p>
            <a:pPr marL="0" indent="0">
              <a:buNone/>
            </a:pPr>
            <a:endParaRPr lang="en-US" sz="5400" dirty="0"/>
          </a:p>
          <a:p>
            <a:pPr marL="0" indent="0">
              <a:buNone/>
            </a:pPr>
            <a:r>
              <a:rPr lang="en-US" sz="5400" dirty="0" smtClean="0"/>
              <a:t>The venue will be </a:t>
            </a:r>
          </a:p>
          <a:p>
            <a:pPr marL="0" indent="0">
              <a:buNone/>
            </a:pPr>
            <a:r>
              <a:rPr lang="en-US" sz="5400" dirty="0"/>
              <a:t>	</a:t>
            </a:r>
            <a:r>
              <a:rPr lang="en-US" sz="5400" dirty="0" smtClean="0"/>
              <a:t>-	South Africa</a:t>
            </a:r>
            <a:endParaRPr lang="en-US" sz="5400" dirty="0"/>
          </a:p>
        </p:txBody>
      </p:sp>
    </p:spTree>
    <p:extLst>
      <p:ext uri="{BB962C8B-B14F-4D97-AF65-F5344CB8AC3E}">
        <p14:creationId xmlns:p14="http://schemas.microsoft.com/office/powerpoint/2010/main" val="2166930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latin typeface="Arial Black" panose="020B0A04020102020204" pitchFamily="34" charset="0"/>
              </a:rPr>
              <a:t>Contacts</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dirty="0" smtClean="0"/>
              <a:t>	</a:t>
            </a:r>
          </a:p>
          <a:p>
            <a:pPr marL="0" indent="0">
              <a:buNone/>
            </a:pPr>
            <a:endParaRPr lang="en-US" dirty="0"/>
          </a:p>
          <a:p>
            <a:pPr marL="0" indent="0">
              <a:buNone/>
            </a:pPr>
            <a:r>
              <a:rPr lang="en-US" dirty="0" smtClean="0"/>
              <a:t>obed.apostolicdiscipleship@yahoo.com</a:t>
            </a:r>
            <a:endParaRPr lang="en-US" dirty="0"/>
          </a:p>
        </p:txBody>
      </p:sp>
    </p:spTree>
    <p:extLst>
      <p:ext uri="{BB962C8B-B14F-4D97-AF65-F5344CB8AC3E}">
        <p14:creationId xmlns:p14="http://schemas.microsoft.com/office/powerpoint/2010/main" val="2223425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latin typeface="Arial Black" panose="020B0A04020102020204" pitchFamily="34" charset="0"/>
              </a:rPr>
              <a:t>Further Information</a:t>
            </a:r>
            <a:endParaRPr lang="en-US" dirty="0">
              <a:latin typeface="Arial Black" panose="020B0A04020102020204" pitchFamily="34" charset="0"/>
            </a:endParaRPr>
          </a:p>
        </p:txBody>
      </p:sp>
      <p:sp>
        <p:nvSpPr>
          <p:cNvPr id="3" name="Content Placeholder 2"/>
          <p:cNvSpPr>
            <a:spLocks noGrp="1"/>
          </p:cNvSpPr>
          <p:nvPr>
            <p:ph idx="1"/>
          </p:nvPr>
        </p:nvSpPr>
        <p:spPr/>
        <p:txBody>
          <a:bodyPr>
            <a:noAutofit/>
          </a:bodyPr>
          <a:lstStyle/>
          <a:p>
            <a:pPr marL="0" indent="0">
              <a:buNone/>
            </a:pPr>
            <a:r>
              <a:rPr lang="en-US" sz="4000" dirty="0" smtClean="0"/>
              <a:t>As ACD arrangements progress, information will be provided directly by email, or can be obtained by visiting any of the following websites:</a:t>
            </a:r>
          </a:p>
          <a:p>
            <a:pPr marL="0" indent="0">
              <a:buNone/>
            </a:pPr>
            <a:r>
              <a:rPr lang="en-US" sz="4000" dirty="0" smtClean="0"/>
              <a:t>	</a:t>
            </a:r>
          </a:p>
          <a:p>
            <a:pPr marL="0" indent="0">
              <a:buNone/>
            </a:pPr>
            <a:r>
              <a:rPr lang="en-US" sz="4000" dirty="0"/>
              <a:t>	</a:t>
            </a:r>
            <a:r>
              <a:rPr lang="en-US" sz="4000" dirty="0" smtClean="0"/>
              <a:t>MANI website</a:t>
            </a:r>
            <a:endParaRPr lang="en-US" sz="4000" dirty="0"/>
          </a:p>
          <a:p>
            <a:pPr marL="0" indent="0">
              <a:buNone/>
            </a:pPr>
            <a:r>
              <a:rPr lang="en-US" sz="4000" dirty="0" smtClean="0"/>
              <a:t>	</a:t>
            </a:r>
            <a:r>
              <a:rPr lang="en-US" sz="4000" dirty="0" smtClean="0">
                <a:hlinkClick r:id="rId2"/>
              </a:rPr>
              <a:t>www.apostolicdiscipleshipmovement.org</a:t>
            </a:r>
            <a:endParaRPr lang="en-US" sz="4000" dirty="0" smtClean="0"/>
          </a:p>
          <a:p>
            <a:pPr marL="0" indent="0">
              <a:buNone/>
            </a:pPr>
            <a:r>
              <a:rPr lang="en-US" sz="4000" dirty="0"/>
              <a:t>	</a:t>
            </a:r>
            <a:r>
              <a:rPr lang="en-US" sz="4000" dirty="0" smtClean="0">
                <a:hlinkClick r:id="rId3"/>
              </a:rPr>
              <a:t>www.uobed.org</a:t>
            </a:r>
            <a:endParaRPr lang="en-US" sz="4000" dirty="0" smtClean="0"/>
          </a:p>
          <a:p>
            <a:pPr marL="0" indent="0">
              <a:buNone/>
            </a:pPr>
            <a:endParaRPr lang="en-US" sz="4000" dirty="0"/>
          </a:p>
        </p:txBody>
      </p:sp>
    </p:spTree>
    <p:extLst>
      <p:ext uri="{BB962C8B-B14F-4D97-AF65-F5344CB8AC3E}">
        <p14:creationId xmlns:p14="http://schemas.microsoft.com/office/powerpoint/2010/main" val="3253426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75</TotalTime>
  <Words>202</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Calibri Light</vt:lpstr>
      <vt:lpstr>Monotype Corsiva</vt:lpstr>
      <vt:lpstr>Office Theme</vt:lpstr>
      <vt:lpstr>AFRICAN CONGRESS ON DISCIPLESHIP 2017</vt:lpstr>
      <vt:lpstr>Goal</vt:lpstr>
      <vt:lpstr>Sub-goal 1 - Identify</vt:lpstr>
      <vt:lpstr>PowerPoint Presentation</vt:lpstr>
      <vt:lpstr>Sub-goal 2 - Learn</vt:lpstr>
      <vt:lpstr>Sub-goal 3 - Disseminate</vt:lpstr>
      <vt:lpstr>Time &amp; Venue</vt:lpstr>
      <vt:lpstr>Contacts</vt:lpstr>
      <vt:lpstr>Further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CONGRESS ON DISCIPLESHIP</dc:title>
  <dc:creator>Uzodinma Obed</dc:creator>
  <cp:lastModifiedBy>Uzodinma Obed</cp:lastModifiedBy>
  <cp:revision>10</cp:revision>
  <dcterms:created xsi:type="dcterms:W3CDTF">2016-03-09T05:14:22Z</dcterms:created>
  <dcterms:modified xsi:type="dcterms:W3CDTF">2016-03-09T11:36:13Z</dcterms:modified>
</cp:coreProperties>
</file>